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Lst>
  <p:notesMasterIdLst>
    <p:notesMasterId r:id="rId18"/>
  </p:notesMasterIdLst>
  <p:sldIdLst>
    <p:sldId id="256" r:id="rId2"/>
    <p:sldId id="281" r:id="rId3"/>
    <p:sldId id="257" r:id="rId4"/>
    <p:sldId id="286" r:id="rId5"/>
    <p:sldId id="282" r:id="rId6"/>
    <p:sldId id="284" r:id="rId7"/>
    <p:sldId id="285" r:id="rId8"/>
    <p:sldId id="283" r:id="rId9"/>
    <p:sldId id="280" r:id="rId10"/>
    <p:sldId id="288" r:id="rId11"/>
    <p:sldId id="290" r:id="rId12"/>
    <p:sldId id="291" r:id="rId13"/>
    <p:sldId id="272" r:id="rId14"/>
    <p:sldId id="296" r:id="rId15"/>
    <p:sldId id="300" r:id="rId16"/>
    <p:sldId id="297" r:id="rId17"/>
  </p:sldIdLst>
  <p:sldSz cx="9144000" cy="6858000" type="screen4x3"/>
  <p:notesSz cx="6991350" cy="9282113"/>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521415D9-36F7-43E2-AB2F-B90AF26B5E84}">
      <p14:sectionLst xmlns:p14="http://schemas.microsoft.com/office/powerpoint/2010/main">
        <p14:section name="Default Section" id="{C53D6B19-5D63-4628-925E-6BBD4FACD238}">
          <p14:sldIdLst>
            <p14:sldId id="256"/>
            <p14:sldId id="281"/>
            <p14:sldId id="257"/>
            <p14:sldId id="286"/>
            <p14:sldId id="282"/>
            <p14:sldId id="284"/>
            <p14:sldId id="285"/>
            <p14:sldId id="283"/>
            <p14:sldId id="280"/>
            <p14:sldId id="288"/>
            <p14:sldId id="290"/>
            <p14:sldId id="291"/>
            <p14:sldId id="272"/>
            <p14:sldId id="296"/>
            <p14:sldId id="300"/>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p:restoredTop sz="81358" autoAdjust="0"/>
  </p:normalViewPr>
  <p:slideViewPr>
    <p:cSldViewPr snapToGrid="0">
      <p:cViewPr varScale="1">
        <p:scale>
          <a:sx n="105" d="100"/>
          <a:sy n="105" d="100"/>
        </p:scale>
        <p:origin x="13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48000" cy="457200"/>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defRPr/>
            </a:lvl1pPr>
            <a:lvl2pPr marL="457200" marR="0" indent="0" algn="ctr" rtl="0">
              <a:lnSpc>
                <a:spcPct val="100000"/>
              </a:lnSpc>
              <a:spcBef>
                <a:spcPts val="0"/>
              </a:spcBef>
              <a:spcAft>
                <a:spcPts val="0"/>
              </a:spcAft>
              <a:defRPr/>
            </a:lvl2pPr>
            <a:lvl3pPr marL="914400" marR="0" indent="0" algn="ctr" rtl="0">
              <a:lnSpc>
                <a:spcPct val="100000"/>
              </a:lnSpc>
              <a:spcBef>
                <a:spcPts val="0"/>
              </a:spcBef>
              <a:spcAft>
                <a:spcPts val="0"/>
              </a:spcAft>
              <a:defRPr/>
            </a:lvl3pPr>
            <a:lvl4pPr marL="1371600" marR="0" indent="0" algn="ctr" rtl="0">
              <a:lnSpc>
                <a:spcPct val="100000"/>
              </a:lnSpc>
              <a:spcBef>
                <a:spcPts val="0"/>
              </a:spcBef>
              <a:spcAft>
                <a:spcPts val="0"/>
              </a:spcAft>
              <a:defRPr/>
            </a:lvl4pPr>
            <a:lvl5pPr marL="1828800" marR="0" indent="0" algn="ctr" rtl="0">
              <a:lnSpc>
                <a:spcPct val="100000"/>
              </a:lnSpc>
              <a:spcBef>
                <a:spcPts val="0"/>
              </a:spcBef>
              <a:spcAft>
                <a:spcPts val="0"/>
              </a:spcAft>
              <a:defRPr/>
            </a:lvl5pPr>
            <a:lvl6pPr marL="2286000" marR="0" indent="0" algn="ctr" rtl="0">
              <a:lnSpc>
                <a:spcPct val="100000"/>
              </a:lnSpc>
              <a:spcBef>
                <a:spcPts val="0"/>
              </a:spcBef>
              <a:spcAft>
                <a:spcPts val="0"/>
              </a:spcAft>
              <a:defRPr/>
            </a:lvl6pPr>
            <a:lvl7pPr marL="3200400" marR="0" indent="0" algn="ctr" rtl="0">
              <a:lnSpc>
                <a:spcPct val="100000"/>
              </a:lnSpc>
              <a:spcBef>
                <a:spcPts val="0"/>
              </a:spcBef>
              <a:spcAft>
                <a:spcPts val="0"/>
              </a:spcAft>
              <a:defRPr/>
            </a:lvl7pPr>
            <a:lvl8pPr marL="4572000" marR="0" indent="0" algn="ctr" rtl="0">
              <a:lnSpc>
                <a:spcPct val="100000"/>
              </a:lnSpc>
              <a:spcBef>
                <a:spcPts val="0"/>
              </a:spcBef>
              <a:spcAft>
                <a:spcPts val="0"/>
              </a:spcAft>
              <a:defRPr/>
            </a:lvl8pPr>
            <a:lvl9pPr marL="6400800" marR="0" indent="0" algn="ctr" rtl="0">
              <a:lnSpc>
                <a:spcPct val="100000"/>
              </a:lnSpc>
              <a:spcBef>
                <a:spcPts val="0"/>
              </a:spcBef>
              <a:spcAft>
                <a:spcPts val="0"/>
              </a:spcAft>
              <a:defRPr/>
            </a:lvl9pPr>
          </a:lstStyle>
          <a:p>
            <a:endParaRPr/>
          </a:p>
        </p:txBody>
      </p:sp>
      <p:sp>
        <p:nvSpPr>
          <p:cNvPr id="3" name="Shape 3"/>
          <p:cNvSpPr txBox="1">
            <a:spLocks noGrp="1"/>
          </p:cNvSpPr>
          <p:nvPr>
            <p:ph type="dt" idx="10"/>
          </p:nvPr>
        </p:nvSpPr>
        <p:spPr>
          <a:xfrm>
            <a:off x="3962400" y="0"/>
            <a:ext cx="3048000" cy="457200"/>
          </a:xfrm>
          <a:prstGeom prst="rect">
            <a:avLst/>
          </a:prstGeom>
          <a:noFill/>
          <a:ln>
            <a:noFill/>
          </a:ln>
        </p:spPr>
        <p:txBody>
          <a:bodyPr lIns="91425" tIns="91425" rIns="91425" bIns="91425" anchor="t" anchorCtr="0"/>
          <a:lstStyle>
            <a:lvl1pPr marL="0" marR="0" indent="0" algn="ctr" rtl="0">
              <a:lnSpc>
                <a:spcPct val="100000"/>
              </a:lnSpc>
              <a:spcBef>
                <a:spcPts val="0"/>
              </a:spcBef>
              <a:spcAft>
                <a:spcPts val="0"/>
              </a:spcAft>
              <a:defRPr/>
            </a:lvl1pPr>
            <a:lvl2pPr marL="457200" marR="0" indent="0" algn="ctr" rtl="0">
              <a:lnSpc>
                <a:spcPct val="100000"/>
              </a:lnSpc>
              <a:spcBef>
                <a:spcPts val="0"/>
              </a:spcBef>
              <a:spcAft>
                <a:spcPts val="0"/>
              </a:spcAft>
              <a:defRPr/>
            </a:lvl2pPr>
            <a:lvl3pPr marL="914400" marR="0" indent="0" algn="ctr" rtl="0">
              <a:lnSpc>
                <a:spcPct val="100000"/>
              </a:lnSpc>
              <a:spcBef>
                <a:spcPts val="0"/>
              </a:spcBef>
              <a:spcAft>
                <a:spcPts val="0"/>
              </a:spcAft>
              <a:defRPr/>
            </a:lvl3pPr>
            <a:lvl4pPr marL="1371600" marR="0" indent="0" algn="ctr" rtl="0">
              <a:lnSpc>
                <a:spcPct val="100000"/>
              </a:lnSpc>
              <a:spcBef>
                <a:spcPts val="0"/>
              </a:spcBef>
              <a:spcAft>
                <a:spcPts val="0"/>
              </a:spcAft>
              <a:defRPr/>
            </a:lvl4pPr>
            <a:lvl5pPr marL="1828800" marR="0" indent="0" algn="ctr" rtl="0">
              <a:lnSpc>
                <a:spcPct val="100000"/>
              </a:lnSpc>
              <a:spcBef>
                <a:spcPts val="0"/>
              </a:spcBef>
              <a:spcAft>
                <a:spcPts val="0"/>
              </a:spcAft>
              <a:defRPr/>
            </a:lvl5pPr>
            <a:lvl6pPr marL="2286000" marR="0" indent="0" algn="ctr" rtl="0">
              <a:lnSpc>
                <a:spcPct val="100000"/>
              </a:lnSpc>
              <a:spcBef>
                <a:spcPts val="0"/>
              </a:spcBef>
              <a:spcAft>
                <a:spcPts val="0"/>
              </a:spcAft>
              <a:defRPr/>
            </a:lvl6pPr>
            <a:lvl7pPr marL="3200400" marR="0" indent="0" algn="ctr" rtl="0">
              <a:lnSpc>
                <a:spcPct val="100000"/>
              </a:lnSpc>
              <a:spcBef>
                <a:spcPts val="0"/>
              </a:spcBef>
              <a:spcAft>
                <a:spcPts val="0"/>
              </a:spcAft>
              <a:defRPr/>
            </a:lvl7pPr>
            <a:lvl8pPr marL="4572000" marR="0" indent="0" algn="ctr" rtl="0">
              <a:lnSpc>
                <a:spcPct val="100000"/>
              </a:lnSpc>
              <a:spcBef>
                <a:spcPts val="0"/>
              </a:spcBef>
              <a:spcAft>
                <a:spcPts val="0"/>
              </a:spcAft>
              <a:defRPr/>
            </a:lvl8pPr>
            <a:lvl9pPr marL="6400800" marR="0" indent="0" algn="ctr" rtl="0">
              <a:lnSpc>
                <a:spcPct val="100000"/>
              </a:lnSpc>
              <a:spcBef>
                <a:spcPts val="0"/>
              </a:spcBef>
              <a:spcAft>
                <a:spcPts val="0"/>
              </a:spcAft>
              <a:defRPr/>
            </a:lvl9pPr>
          </a:lstStyle>
          <a:p>
            <a:endParaRPr/>
          </a:p>
        </p:txBody>
      </p:sp>
      <p:sp>
        <p:nvSpPr>
          <p:cNvPr id="4" name="Shape 4"/>
          <p:cNvSpPr>
            <a:spLocks noGrp="1" noRot="1" noChangeAspect="1"/>
          </p:cNvSpPr>
          <p:nvPr>
            <p:ph type="sldImg" idx="3"/>
          </p:nvPr>
        </p:nvSpPr>
        <p:spPr>
          <a:xfrm>
            <a:off x="1130300" y="685800"/>
            <a:ext cx="4673600" cy="35052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914400" y="4419600"/>
            <a:ext cx="5181600" cy="4190999"/>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839200"/>
            <a:ext cx="3048000" cy="457200"/>
          </a:xfrm>
          <a:prstGeom prst="rect">
            <a:avLst/>
          </a:prstGeom>
          <a:noFill/>
          <a:ln>
            <a:noFill/>
          </a:ln>
        </p:spPr>
        <p:txBody>
          <a:bodyPr lIns="91425" tIns="91425" rIns="91425" bIns="91425" anchor="b" anchorCtr="0"/>
          <a:lstStyle>
            <a:lvl1pPr marL="0" marR="0" indent="0" algn="ctr" rtl="0">
              <a:lnSpc>
                <a:spcPct val="100000"/>
              </a:lnSpc>
              <a:spcBef>
                <a:spcPts val="0"/>
              </a:spcBef>
              <a:spcAft>
                <a:spcPts val="0"/>
              </a:spcAft>
              <a:defRPr/>
            </a:lvl1pPr>
            <a:lvl2pPr marL="457200" marR="0" indent="0" algn="ctr" rtl="0">
              <a:lnSpc>
                <a:spcPct val="100000"/>
              </a:lnSpc>
              <a:spcBef>
                <a:spcPts val="0"/>
              </a:spcBef>
              <a:spcAft>
                <a:spcPts val="0"/>
              </a:spcAft>
              <a:defRPr/>
            </a:lvl2pPr>
            <a:lvl3pPr marL="914400" marR="0" indent="0" algn="ctr" rtl="0">
              <a:lnSpc>
                <a:spcPct val="100000"/>
              </a:lnSpc>
              <a:spcBef>
                <a:spcPts val="0"/>
              </a:spcBef>
              <a:spcAft>
                <a:spcPts val="0"/>
              </a:spcAft>
              <a:defRPr/>
            </a:lvl3pPr>
            <a:lvl4pPr marL="1371600" marR="0" indent="0" algn="ctr" rtl="0">
              <a:lnSpc>
                <a:spcPct val="100000"/>
              </a:lnSpc>
              <a:spcBef>
                <a:spcPts val="0"/>
              </a:spcBef>
              <a:spcAft>
                <a:spcPts val="0"/>
              </a:spcAft>
              <a:defRPr/>
            </a:lvl4pPr>
            <a:lvl5pPr marL="1828800" marR="0" indent="0" algn="ctr" rtl="0">
              <a:lnSpc>
                <a:spcPct val="100000"/>
              </a:lnSpc>
              <a:spcBef>
                <a:spcPts val="0"/>
              </a:spcBef>
              <a:spcAft>
                <a:spcPts val="0"/>
              </a:spcAft>
              <a:defRPr/>
            </a:lvl5pPr>
            <a:lvl6pPr marL="2286000" marR="0" indent="0" algn="ctr" rtl="0">
              <a:lnSpc>
                <a:spcPct val="100000"/>
              </a:lnSpc>
              <a:spcBef>
                <a:spcPts val="0"/>
              </a:spcBef>
              <a:spcAft>
                <a:spcPts val="0"/>
              </a:spcAft>
              <a:defRPr/>
            </a:lvl6pPr>
            <a:lvl7pPr marL="3200400" marR="0" indent="0" algn="ctr" rtl="0">
              <a:lnSpc>
                <a:spcPct val="100000"/>
              </a:lnSpc>
              <a:spcBef>
                <a:spcPts val="0"/>
              </a:spcBef>
              <a:spcAft>
                <a:spcPts val="0"/>
              </a:spcAft>
              <a:defRPr/>
            </a:lvl7pPr>
            <a:lvl8pPr marL="4572000" marR="0" indent="0" algn="ctr" rtl="0">
              <a:lnSpc>
                <a:spcPct val="100000"/>
              </a:lnSpc>
              <a:spcBef>
                <a:spcPts val="0"/>
              </a:spcBef>
              <a:spcAft>
                <a:spcPts val="0"/>
              </a:spcAft>
              <a:defRPr/>
            </a:lvl8pPr>
            <a:lvl9pPr marL="6400800" marR="0" indent="0" algn="ctr" rtl="0">
              <a:lnSpc>
                <a:spcPct val="100000"/>
              </a:lnSpc>
              <a:spcBef>
                <a:spcPts val="0"/>
              </a:spcBef>
              <a:spcAft>
                <a:spcPts val="0"/>
              </a:spcAft>
              <a:defRPr/>
            </a:lvl9pPr>
          </a:lstStyle>
          <a:p>
            <a:endParaRPr/>
          </a:p>
        </p:txBody>
      </p:sp>
      <p:sp>
        <p:nvSpPr>
          <p:cNvPr id="7" name="Shape 7"/>
          <p:cNvSpPr txBox="1">
            <a:spLocks noGrp="1"/>
          </p:cNvSpPr>
          <p:nvPr>
            <p:ph type="sldNum" idx="12"/>
          </p:nvPr>
        </p:nvSpPr>
        <p:spPr>
          <a:xfrm>
            <a:off x="3962400" y="8839200"/>
            <a:ext cx="3048000" cy="457200"/>
          </a:xfrm>
          <a:prstGeom prst="rect">
            <a:avLst/>
          </a:prstGeom>
          <a:noFill/>
          <a:ln>
            <a:noFill/>
          </a:ln>
        </p:spPr>
        <p:txBody>
          <a:bodyPr lIns="91425" tIns="91425" rIns="91425" bIns="91425" anchor="b" anchorCtr="0">
            <a:noAutofit/>
          </a:bodyPr>
          <a:lstStyle/>
          <a:p>
            <a:pPr marL="0" marR="0" lvl="0" indent="0" algn="r" rtl="0">
              <a:lnSpc>
                <a:spcPct val="100000"/>
              </a:lnSpc>
              <a:spcBef>
                <a:spcPts val="0"/>
              </a:spcBef>
              <a:spcAft>
                <a:spcPts val="0"/>
              </a:spcAft>
            </a:pPr>
            <a:endParaRPr/>
          </a:p>
          <a:p>
            <a:pPr marL="457200" marR="0" lvl="1" indent="0" algn="ctr" rtl="0">
              <a:lnSpc>
                <a:spcPct val="100000"/>
              </a:lnSpc>
              <a:spcBef>
                <a:spcPts val="0"/>
              </a:spcBef>
              <a:spcAft>
                <a:spcPts val="0"/>
              </a:spcAft>
            </a:pPr>
            <a:endParaRPr/>
          </a:p>
          <a:p>
            <a:pPr marL="914400" marR="0" lvl="2" indent="0" algn="ctr" rtl="0">
              <a:lnSpc>
                <a:spcPct val="100000"/>
              </a:lnSpc>
              <a:spcBef>
                <a:spcPts val="0"/>
              </a:spcBef>
              <a:spcAft>
                <a:spcPts val="0"/>
              </a:spcAft>
            </a:pPr>
            <a:endParaRPr/>
          </a:p>
          <a:p>
            <a:pPr marL="1371600" marR="0" lvl="3" indent="0" algn="ctr" rtl="0">
              <a:lnSpc>
                <a:spcPct val="100000"/>
              </a:lnSpc>
              <a:spcBef>
                <a:spcPts val="0"/>
              </a:spcBef>
              <a:spcAft>
                <a:spcPts val="0"/>
              </a:spcAft>
            </a:pPr>
            <a:endParaRPr/>
          </a:p>
          <a:p>
            <a:pPr marL="1828800" marR="0" lvl="4" indent="0" algn="ctr" rtl="0">
              <a:lnSpc>
                <a:spcPct val="100000"/>
              </a:lnSpc>
              <a:spcBef>
                <a:spcPts val="0"/>
              </a:spcBef>
              <a:spcAft>
                <a:spcPts val="0"/>
              </a:spcAft>
            </a:pPr>
            <a:endParaRPr/>
          </a:p>
          <a:p>
            <a:pPr marL="2286000" marR="0" lvl="5" indent="0" algn="ctr" rtl="0">
              <a:lnSpc>
                <a:spcPct val="100000"/>
              </a:lnSpc>
              <a:spcBef>
                <a:spcPts val="0"/>
              </a:spcBef>
              <a:spcAft>
                <a:spcPts val="0"/>
              </a:spcAft>
            </a:pPr>
            <a:endParaRPr/>
          </a:p>
          <a:p>
            <a:pPr marL="3200400" marR="0" lvl="6" indent="0" algn="ctr" rtl="0">
              <a:lnSpc>
                <a:spcPct val="100000"/>
              </a:lnSpc>
              <a:spcBef>
                <a:spcPts val="0"/>
              </a:spcBef>
              <a:spcAft>
                <a:spcPts val="0"/>
              </a:spcAft>
            </a:pPr>
            <a:endParaRPr/>
          </a:p>
          <a:p>
            <a:pPr marL="4572000" marR="0" lvl="7" indent="0" algn="ctr" rtl="0">
              <a:lnSpc>
                <a:spcPct val="100000"/>
              </a:lnSpc>
              <a:spcBef>
                <a:spcPts val="0"/>
              </a:spcBef>
              <a:spcAft>
                <a:spcPts val="0"/>
              </a:spcAft>
            </a:pPr>
            <a:endParaRPr/>
          </a:p>
          <a:p>
            <a:pPr marL="6400800" marR="0" lvl="8" indent="0" algn="ctr" rtl="0">
              <a:lnSpc>
                <a:spcPct val="100000"/>
              </a:lnSpc>
              <a:spcBef>
                <a:spcPts val="0"/>
              </a:spcBef>
              <a:spcAft>
                <a:spcPts val="0"/>
              </a:spcAft>
            </a:pPr>
            <a:endParaRPr/>
          </a:p>
        </p:txBody>
      </p:sp>
    </p:spTree>
    <p:extLst>
      <p:ext uri="{BB962C8B-B14F-4D97-AF65-F5344CB8AC3E}">
        <p14:creationId xmlns:p14="http://schemas.microsoft.com/office/powerpoint/2010/main" val="355259347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p:nvPr/>
        </p:nvSpPr>
        <p:spPr>
          <a:xfrm>
            <a:off x="3962400" y="8839200"/>
            <a:ext cx="3048000"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
        <p:nvSpPr>
          <p:cNvPr id="153" name="Shape 153"/>
          <p:cNvSpPr>
            <a:spLocks noGrp="1" noRot="1" noChangeAspect="1"/>
          </p:cNvSpPr>
          <p:nvPr>
            <p:ph type="sldImg" idx="2"/>
          </p:nvPr>
        </p:nvSpPr>
        <p:spPr>
          <a:xfrm>
            <a:off x="1177925" y="696913"/>
            <a:ext cx="4625975" cy="34702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4" name="Shape 154"/>
          <p:cNvSpPr txBox="1">
            <a:spLocks noGrp="1"/>
          </p:cNvSpPr>
          <p:nvPr>
            <p:ph type="body" idx="1"/>
          </p:nvPr>
        </p:nvSpPr>
        <p:spPr>
          <a:xfrm>
            <a:off x="914400" y="4419600"/>
            <a:ext cx="5181600" cy="4190999"/>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1090047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EK 7.4.1 D</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pPr>
            <a:endParaRPr lang="en-US"/>
          </a:p>
          <a:p>
            <a:pPr marL="457200" marR="0" lvl="1" indent="0" algn="ctr" rtl="0">
              <a:lnSpc>
                <a:spcPct val="100000"/>
              </a:lnSpc>
              <a:spcBef>
                <a:spcPts val="0"/>
              </a:spcBef>
              <a:spcAft>
                <a:spcPts val="0"/>
              </a:spcAft>
            </a:pPr>
            <a:endParaRPr lang="en-US"/>
          </a:p>
          <a:p>
            <a:pPr marL="914400" marR="0" lvl="2" indent="0" algn="ctr" rtl="0">
              <a:lnSpc>
                <a:spcPct val="100000"/>
              </a:lnSpc>
              <a:spcBef>
                <a:spcPts val="0"/>
              </a:spcBef>
              <a:spcAft>
                <a:spcPts val="0"/>
              </a:spcAft>
            </a:pPr>
            <a:endParaRPr lang="en-US"/>
          </a:p>
          <a:p>
            <a:pPr marL="1371600" marR="0" lvl="3" indent="0" algn="ctr" rtl="0">
              <a:lnSpc>
                <a:spcPct val="100000"/>
              </a:lnSpc>
              <a:spcBef>
                <a:spcPts val="0"/>
              </a:spcBef>
              <a:spcAft>
                <a:spcPts val="0"/>
              </a:spcAft>
            </a:pPr>
            <a:endParaRPr lang="en-US"/>
          </a:p>
          <a:p>
            <a:pPr marL="1828800" marR="0" lvl="4" indent="0" algn="ctr" rtl="0">
              <a:lnSpc>
                <a:spcPct val="100000"/>
              </a:lnSpc>
              <a:spcBef>
                <a:spcPts val="0"/>
              </a:spcBef>
              <a:spcAft>
                <a:spcPts val="0"/>
              </a:spcAft>
            </a:pPr>
            <a:endParaRPr lang="en-US"/>
          </a:p>
          <a:p>
            <a:pPr marL="2286000" marR="0" lvl="5" indent="0" algn="ctr" rtl="0">
              <a:lnSpc>
                <a:spcPct val="100000"/>
              </a:lnSpc>
              <a:spcBef>
                <a:spcPts val="0"/>
              </a:spcBef>
              <a:spcAft>
                <a:spcPts val="0"/>
              </a:spcAft>
            </a:pPr>
            <a:endParaRPr lang="en-US"/>
          </a:p>
          <a:p>
            <a:pPr marL="3200400" marR="0" lvl="6" indent="0" algn="ctr" rtl="0">
              <a:lnSpc>
                <a:spcPct val="100000"/>
              </a:lnSpc>
              <a:spcBef>
                <a:spcPts val="0"/>
              </a:spcBef>
              <a:spcAft>
                <a:spcPts val="0"/>
              </a:spcAft>
            </a:pPr>
            <a:endParaRPr lang="en-US"/>
          </a:p>
          <a:p>
            <a:pPr marL="4572000" marR="0" lvl="7" indent="0" algn="ctr" rtl="0">
              <a:lnSpc>
                <a:spcPct val="100000"/>
              </a:lnSpc>
              <a:spcBef>
                <a:spcPts val="0"/>
              </a:spcBef>
              <a:spcAft>
                <a:spcPts val="0"/>
              </a:spcAft>
            </a:pPr>
            <a:endParaRPr lang="en-US"/>
          </a:p>
          <a:p>
            <a:pPr marL="6400800" marR="0" lvl="8" indent="0" algn="ctr" rtl="0">
              <a:lnSpc>
                <a:spcPct val="100000"/>
              </a:lnSpc>
              <a:spcBef>
                <a:spcPts val="0"/>
              </a:spcBef>
              <a:spcAft>
                <a:spcPts val="0"/>
              </a:spcAft>
            </a:pPr>
            <a:endParaRPr lang="en-US"/>
          </a:p>
        </p:txBody>
      </p:sp>
    </p:spTree>
    <p:extLst>
      <p:ext uri="{BB962C8B-B14F-4D97-AF65-F5344CB8AC3E}">
        <p14:creationId xmlns:p14="http://schemas.microsoft.com/office/powerpoint/2010/main" val="3577474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914400" y="4419600"/>
            <a:ext cx="5181600" cy="4190999"/>
          </a:xfrm>
          <a:prstGeom prst="rect">
            <a:avLst/>
          </a:prstGeom>
        </p:spPr>
        <p:txBody>
          <a:bodyPr lIns="91425" tIns="91425" rIns="91425" bIns="91425" anchor="ctr" anchorCtr="0">
            <a:noAutofit/>
          </a:bodyPr>
          <a:lstStyle/>
          <a:p>
            <a:pPr>
              <a:spcBef>
                <a:spcPts val="0"/>
              </a:spcBef>
              <a:buNone/>
            </a:pPr>
            <a:r>
              <a:rPr lang="en-US" strike="noStrike" baseline="0" dirty="0"/>
              <a:t>Distribute copies of “Analyzing Impacts of Digital Innovations” worksheet (Lesson1_5wkst.docx in curriculum resources).  Model for students how to fill out the table by writing information on one of the impacts of AI.  Give students time to fill out the front of the worksheet as they watch the video and a few minutes after watching the video to get more of their thoughts down.  Then share out in groups and as a class.</a:t>
            </a:r>
          </a:p>
          <a:p>
            <a:pPr>
              <a:spcBef>
                <a:spcPts val="0"/>
              </a:spcBef>
              <a:buNone/>
            </a:pPr>
            <a:endParaRPr lang="en-US" strike="noStrike" baseline="0" dirty="0"/>
          </a:p>
          <a:p>
            <a:pPr>
              <a:spcBef>
                <a:spcPts val="0"/>
              </a:spcBef>
              <a:buNone/>
            </a:pPr>
            <a:r>
              <a:rPr lang="en-US" strike="noStrike" baseline="0" dirty="0"/>
              <a:t>7.2.1 AG</a:t>
            </a:r>
          </a:p>
        </p:txBody>
      </p:sp>
      <p:sp>
        <p:nvSpPr>
          <p:cNvPr id="306" name="Shape 306"/>
          <p:cNvSpPr>
            <a:spLocks noGrp="1" noRot="1" noChangeAspect="1"/>
          </p:cNvSpPr>
          <p:nvPr>
            <p:ph type="sldImg" idx="2"/>
          </p:nvPr>
        </p:nvSpPr>
        <p:spPr>
          <a:xfrm>
            <a:off x="1130300" y="685800"/>
            <a:ext cx="4673600" cy="3505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80565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914400" y="4419600"/>
            <a:ext cx="5181600" cy="4190999"/>
          </a:xfrm>
          <a:prstGeom prst="rect">
            <a:avLst/>
          </a:prstGeom>
        </p:spPr>
        <p:txBody>
          <a:bodyPr lIns="91425" tIns="91425" rIns="91425" bIns="91425" anchor="ctr" anchorCtr="0">
            <a:noAutofit/>
          </a:bodyPr>
          <a:lstStyle/>
          <a:p>
            <a:pPr>
              <a:spcBef>
                <a:spcPts val="0"/>
              </a:spcBef>
              <a:buNone/>
            </a:pPr>
            <a:r>
              <a:rPr lang="en-US" strike="noStrike" baseline="0" dirty="0"/>
              <a:t>Have students fill out the back of “Analyzing Impacts of Digital Innovations” worksheet (Lesson1_5wkst.docx in curriculum resources) as they read the article.  (If doing this lesson without a computer, you’ll need to print out copies of the article for students to read.)  Allow students to discuss their findings with a partner or in groups.  Get a few responses from groups if time permits.</a:t>
            </a:r>
          </a:p>
          <a:p>
            <a:pPr>
              <a:spcBef>
                <a:spcPts val="0"/>
              </a:spcBef>
              <a:buNone/>
            </a:pPr>
            <a:endParaRPr lang="en-US" strike="noStrike" baseline="0" dirty="0"/>
          </a:p>
          <a:p>
            <a:pPr>
              <a:spcBef>
                <a:spcPts val="0"/>
              </a:spcBef>
              <a:buNone/>
            </a:pPr>
            <a:r>
              <a:rPr lang="en-US" strike="noStrike" baseline="0" dirty="0"/>
              <a:t>7.1.2 G</a:t>
            </a:r>
          </a:p>
        </p:txBody>
      </p:sp>
      <p:sp>
        <p:nvSpPr>
          <p:cNvPr id="306" name="Shape 306"/>
          <p:cNvSpPr>
            <a:spLocks noGrp="1" noRot="1" noChangeAspect="1"/>
          </p:cNvSpPr>
          <p:nvPr>
            <p:ph type="sldImg" idx="2"/>
          </p:nvPr>
        </p:nvSpPr>
        <p:spPr>
          <a:xfrm>
            <a:off x="1130300" y="685800"/>
            <a:ext cx="4673600" cy="3505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7895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homework.</a:t>
            </a:r>
            <a:r>
              <a:rPr lang="en-US" baseline="0" dirty="0"/>
              <a:t>  This assignment gives students practice analyzing the impacts of an innovation on their own, as well as attributing facts to a resource and the information to include for that resource for the Explore Performance Task.  (The Explore PT is introduced later in the curriculum.)  The worksheet Lesson1_5hw (in curriculum resources folder) can be used to support students, or they can write this information on a blank piece of paper, etc.  The worksheet does not specify which innovation they are researching, so you could reuse it for future research related to impacts of innovations.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pPr>
            <a:endParaRPr lang="en-US"/>
          </a:p>
          <a:p>
            <a:pPr marL="457200" marR="0" lvl="1" indent="0" algn="ctr" rtl="0">
              <a:lnSpc>
                <a:spcPct val="100000"/>
              </a:lnSpc>
              <a:spcBef>
                <a:spcPts val="0"/>
              </a:spcBef>
              <a:spcAft>
                <a:spcPts val="0"/>
              </a:spcAft>
            </a:pPr>
            <a:endParaRPr lang="en-US"/>
          </a:p>
          <a:p>
            <a:pPr marL="914400" marR="0" lvl="2" indent="0" algn="ctr" rtl="0">
              <a:lnSpc>
                <a:spcPct val="100000"/>
              </a:lnSpc>
              <a:spcBef>
                <a:spcPts val="0"/>
              </a:spcBef>
              <a:spcAft>
                <a:spcPts val="0"/>
              </a:spcAft>
            </a:pPr>
            <a:endParaRPr lang="en-US"/>
          </a:p>
          <a:p>
            <a:pPr marL="1371600" marR="0" lvl="3" indent="0" algn="ctr" rtl="0">
              <a:lnSpc>
                <a:spcPct val="100000"/>
              </a:lnSpc>
              <a:spcBef>
                <a:spcPts val="0"/>
              </a:spcBef>
              <a:spcAft>
                <a:spcPts val="0"/>
              </a:spcAft>
            </a:pPr>
            <a:endParaRPr lang="en-US"/>
          </a:p>
          <a:p>
            <a:pPr marL="1828800" marR="0" lvl="4" indent="0" algn="ctr" rtl="0">
              <a:lnSpc>
                <a:spcPct val="100000"/>
              </a:lnSpc>
              <a:spcBef>
                <a:spcPts val="0"/>
              </a:spcBef>
              <a:spcAft>
                <a:spcPts val="0"/>
              </a:spcAft>
            </a:pPr>
            <a:endParaRPr lang="en-US"/>
          </a:p>
          <a:p>
            <a:pPr marL="2286000" marR="0" lvl="5" indent="0" algn="ctr" rtl="0">
              <a:lnSpc>
                <a:spcPct val="100000"/>
              </a:lnSpc>
              <a:spcBef>
                <a:spcPts val="0"/>
              </a:spcBef>
              <a:spcAft>
                <a:spcPts val="0"/>
              </a:spcAft>
            </a:pPr>
            <a:endParaRPr lang="en-US"/>
          </a:p>
          <a:p>
            <a:pPr marL="3200400" marR="0" lvl="6" indent="0" algn="ctr" rtl="0">
              <a:lnSpc>
                <a:spcPct val="100000"/>
              </a:lnSpc>
              <a:spcBef>
                <a:spcPts val="0"/>
              </a:spcBef>
              <a:spcAft>
                <a:spcPts val="0"/>
              </a:spcAft>
            </a:pPr>
            <a:endParaRPr lang="en-US"/>
          </a:p>
          <a:p>
            <a:pPr marL="4572000" marR="0" lvl="7" indent="0" algn="ctr" rtl="0">
              <a:lnSpc>
                <a:spcPct val="100000"/>
              </a:lnSpc>
              <a:spcBef>
                <a:spcPts val="0"/>
              </a:spcBef>
              <a:spcAft>
                <a:spcPts val="0"/>
              </a:spcAft>
            </a:pPr>
            <a:endParaRPr lang="en-US"/>
          </a:p>
          <a:p>
            <a:pPr marL="6400800" marR="0" lvl="8" indent="0" algn="ctr" rtl="0">
              <a:lnSpc>
                <a:spcPct val="100000"/>
              </a:lnSpc>
              <a:spcBef>
                <a:spcPts val="0"/>
              </a:spcBef>
              <a:spcAft>
                <a:spcPts val="0"/>
              </a:spcAft>
            </a:pPr>
            <a:endParaRPr lang="en-US"/>
          </a:p>
        </p:txBody>
      </p:sp>
    </p:spTree>
    <p:extLst>
      <p:ext uri="{BB962C8B-B14F-4D97-AF65-F5344CB8AC3E}">
        <p14:creationId xmlns:p14="http://schemas.microsoft.com/office/powerpoint/2010/main" val="359197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pPr>
            <a:endParaRPr lang="en-US"/>
          </a:p>
          <a:p>
            <a:pPr marL="457200" marR="0" lvl="1" indent="0" algn="ctr" rtl="0">
              <a:lnSpc>
                <a:spcPct val="100000"/>
              </a:lnSpc>
              <a:spcBef>
                <a:spcPts val="0"/>
              </a:spcBef>
              <a:spcAft>
                <a:spcPts val="0"/>
              </a:spcAft>
            </a:pPr>
            <a:endParaRPr lang="en-US"/>
          </a:p>
          <a:p>
            <a:pPr marL="914400" marR="0" lvl="2" indent="0" algn="ctr" rtl="0">
              <a:lnSpc>
                <a:spcPct val="100000"/>
              </a:lnSpc>
              <a:spcBef>
                <a:spcPts val="0"/>
              </a:spcBef>
              <a:spcAft>
                <a:spcPts val="0"/>
              </a:spcAft>
            </a:pPr>
            <a:endParaRPr lang="en-US"/>
          </a:p>
          <a:p>
            <a:pPr marL="1371600" marR="0" lvl="3" indent="0" algn="ctr" rtl="0">
              <a:lnSpc>
                <a:spcPct val="100000"/>
              </a:lnSpc>
              <a:spcBef>
                <a:spcPts val="0"/>
              </a:spcBef>
              <a:spcAft>
                <a:spcPts val="0"/>
              </a:spcAft>
            </a:pPr>
            <a:endParaRPr lang="en-US"/>
          </a:p>
          <a:p>
            <a:pPr marL="1828800" marR="0" lvl="4" indent="0" algn="ctr" rtl="0">
              <a:lnSpc>
                <a:spcPct val="100000"/>
              </a:lnSpc>
              <a:spcBef>
                <a:spcPts val="0"/>
              </a:spcBef>
              <a:spcAft>
                <a:spcPts val="0"/>
              </a:spcAft>
            </a:pPr>
            <a:endParaRPr lang="en-US"/>
          </a:p>
          <a:p>
            <a:pPr marL="2286000" marR="0" lvl="5" indent="0" algn="ctr" rtl="0">
              <a:lnSpc>
                <a:spcPct val="100000"/>
              </a:lnSpc>
              <a:spcBef>
                <a:spcPts val="0"/>
              </a:spcBef>
              <a:spcAft>
                <a:spcPts val="0"/>
              </a:spcAft>
            </a:pPr>
            <a:endParaRPr lang="en-US"/>
          </a:p>
          <a:p>
            <a:pPr marL="3200400" marR="0" lvl="6" indent="0" algn="ctr" rtl="0">
              <a:lnSpc>
                <a:spcPct val="100000"/>
              </a:lnSpc>
              <a:spcBef>
                <a:spcPts val="0"/>
              </a:spcBef>
              <a:spcAft>
                <a:spcPts val="0"/>
              </a:spcAft>
            </a:pPr>
            <a:endParaRPr lang="en-US"/>
          </a:p>
          <a:p>
            <a:pPr marL="4572000" marR="0" lvl="7" indent="0" algn="ctr" rtl="0">
              <a:lnSpc>
                <a:spcPct val="100000"/>
              </a:lnSpc>
              <a:spcBef>
                <a:spcPts val="0"/>
              </a:spcBef>
              <a:spcAft>
                <a:spcPts val="0"/>
              </a:spcAft>
            </a:pPr>
            <a:endParaRPr lang="en-US"/>
          </a:p>
          <a:p>
            <a:pPr marL="6400800" marR="0" lvl="8" indent="0" algn="ctr" rtl="0">
              <a:lnSpc>
                <a:spcPct val="100000"/>
              </a:lnSpc>
              <a:spcBef>
                <a:spcPts val="0"/>
              </a:spcBef>
              <a:spcAft>
                <a:spcPts val="0"/>
              </a:spcAft>
            </a:pPr>
            <a:endParaRPr lang="en-US"/>
          </a:p>
        </p:txBody>
      </p:sp>
    </p:spTree>
    <p:extLst>
      <p:ext uri="{BB962C8B-B14F-4D97-AF65-F5344CB8AC3E}">
        <p14:creationId xmlns:p14="http://schemas.microsoft.com/office/powerpoint/2010/main" val="268037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914400" y="4419600"/>
            <a:ext cx="5181600" cy="4190999"/>
          </a:xfrm>
          <a:prstGeom prst="rect">
            <a:avLst/>
          </a:prstGeom>
        </p:spPr>
        <p:txBody>
          <a:bodyPr lIns="91425" tIns="91425" rIns="91425" bIns="91425" anchor="ctr" anchorCtr="0">
            <a:noAutofit/>
          </a:bodyPr>
          <a:lstStyle/>
          <a:p>
            <a:pPr lvl="0"/>
            <a:r>
              <a:rPr lang="en-US" sz="1200" kern="1200" dirty="0">
                <a:solidFill>
                  <a:schemeClr val="tx1"/>
                </a:solidFill>
                <a:effectLst/>
                <a:latin typeface="+mn-lt"/>
                <a:ea typeface="+mn-ea"/>
                <a:cs typeface="+mn-cs"/>
              </a:rPr>
              <a:t>This question is especially relevant with respect to computing innovations because laws cannot be made about a specific technology before it exists.  I.e. laws governing the use of a specific technology must be made after its emergence.  </a:t>
            </a:r>
          </a:p>
        </p:txBody>
      </p:sp>
      <p:sp>
        <p:nvSpPr>
          <p:cNvPr id="164" name="Shape 164"/>
          <p:cNvSpPr>
            <a:spLocks noGrp="1" noRot="1" noChangeAspect="1"/>
          </p:cNvSpPr>
          <p:nvPr>
            <p:ph type="sldImg" idx="2"/>
          </p:nvPr>
        </p:nvSpPr>
        <p:spPr>
          <a:xfrm>
            <a:off x="1130300" y="685800"/>
            <a:ext cx="4673600" cy="3505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12537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7-9 provide background</a:t>
            </a:r>
            <a:r>
              <a:rPr lang="en-US" baseline="0" dirty="0"/>
              <a:t> on Napster, why it was considered to be a pioneering innovation of its time, and the legal and ethical issues that led to its end (as a free P2P music-sharing service).  This is a good initial innovation to analyze for impact; it is old enough that students aren’t likely to think of it for their Explore PT, and it encourages debate on what is ethical vs. legal in a time when laws for programs like Napster had not been firmly established.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pPr>
            <a:endParaRPr lang="en-US"/>
          </a:p>
          <a:p>
            <a:pPr marL="457200" marR="0" lvl="1" indent="0" algn="ctr" rtl="0">
              <a:lnSpc>
                <a:spcPct val="100000"/>
              </a:lnSpc>
              <a:spcBef>
                <a:spcPts val="0"/>
              </a:spcBef>
              <a:spcAft>
                <a:spcPts val="0"/>
              </a:spcAft>
            </a:pPr>
            <a:endParaRPr lang="en-US"/>
          </a:p>
          <a:p>
            <a:pPr marL="914400" marR="0" lvl="2" indent="0" algn="ctr" rtl="0">
              <a:lnSpc>
                <a:spcPct val="100000"/>
              </a:lnSpc>
              <a:spcBef>
                <a:spcPts val="0"/>
              </a:spcBef>
              <a:spcAft>
                <a:spcPts val="0"/>
              </a:spcAft>
            </a:pPr>
            <a:endParaRPr lang="en-US"/>
          </a:p>
          <a:p>
            <a:pPr marL="1371600" marR="0" lvl="3" indent="0" algn="ctr" rtl="0">
              <a:lnSpc>
                <a:spcPct val="100000"/>
              </a:lnSpc>
              <a:spcBef>
                <a:spcPts val="0"/>
              </a:spcBef>
              <a:spcAft>
                <a:spcPts val="0"/>
              </a:spcAft>
            </a:pPr>
            <a:endParaRPr lang="en-US"/>
          </a:p>
          <a:p>
            <a:pPr marL="1828800" marR="0" lvl="4" indent="0" algn="ctr" rtl="0">
              <a:lnSpc>
                <a:spcPct val="100000"/>
              </a:lnSpc>
              <a:spcBef>
                <a:spcPts val="0"/>
              </a:spcBef>
              <a:spcAft>
                <a:spcPts val="0"/>
              </a:spcAft>
            </a:pPr>
            <a:endParaRPr lang="en-US"/>
          </a:p>
          <a:p>
            <a:pPr marL="2286000" marR="0" lvl="5" indent="0" algn="ctr" rtl="0">
              <a:lnSpc>
                <a:spcPct val="100000"/>
              </a:lnSpc>
              <a:spcBef>
                <a:spcPts val="0"/>
              </a:spcBef>
              <a:spcAft>
                <a:spcPts val="0"/>
              </a:spcAft>
            </a:pPr>
            <a:endParaRPr lang="en-US"/>
          </a:p>
          <a:p>
            <a:pPr marL="3200400" marR="0" lvl="6" indent="0" algn="ctr" rtl="0">
              <a:lnSpc>
                <a:spcPct val="100000"/>
              </a:lnSpc>
              <a:spcBef>
                <a:spcPts val="0"/>
              </a:spcBef>
              <a:spcAft>
                <a:spcPts val="0"/>
              </a:spcAft>
            </a:pPr>
            <a:endParaRPr lang="en-US"/>
          </a:p>
          <a:p>
            <a:pPr marL="4572000" marR="0" lvl="7" indent="0" algn="ctr" rtl="0">
              <a:lnSpc>
                <a:spcPct val="100000"/>
              </a:lnSpc>
              <a:spcBef>
                <a:spcPts val="0"/>
              </a:spcBef>
              <a:spcAft>
                <a:spcPts val="0"/>
              </a:spcAft>
            </a:pPr>
            <a:endParaRPr lang="en-US"/>
          </a:p>
          <a:p>
            <a:pPr marL="6400800" marR="0" lvl="8" indent="0" algn="ctr" rtl="0">
              <a:lnSpc>
                <a:spcPct val="100000"/>
              </a:lnSpc>
              <a:spcBef>
                <a:spcPts val="0"/>
              </a:spcBef>
              <a:spcAft>
                <a:spcPts val="0"/>
              </a:spcAft>
            </a:pPr>
            <a:endParaRPr lang="en-US"/>
          </a:p>
        </p:txBody>
      </p:sp>
    </p:spTree>
    <p:extLst>
      <p:ext uri="{BB962C8B-B14F-4D97-AF65-F5344CB8AC3E}">
        <p14:creationId xmlns:p14="http://schemas.microsoft.com/office/powerpoint/2010/main" val="2415892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7.3.1 P</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pPr>
            <a:endParaRPr lang="en-US"/>
          </a:p>
          <a:p>
            <a:pPr marL="457200" marR="0" lvl="1" indent="0" algn="ctr" rtl="0">
              <a:lnSpc>
                <a:spcPct val="100000"/>
              </a:lnSpc>
              <a:spcBef>
                <a:spcPts val="0"/>
              </a:spcBef>
              <a:spcAft>
                <a:spcPts val="0"/>
              </a:spcAft>
            </a:pPr>
            <a:endParaRPr lang="en-US"/>
          </a:p>
          <a:p>
            <a:pPr marL="914400" marR="0" lvl="2" indent="0" algn="ctr" rtl="0">
              <a:lnSpc>
                <a:spcPct val="100000"/>
              </a:lnSpc>
              <a:spcBef>
                <a:spcPts val="0"/>
              </a:spcBef>
              <a:spcAft>
                <a:spcPts val="0"/>
              </a:spcAft>
            </a:pPr>
            <a:endParaRPr lang="en-US"/>
          </a:p>
          <a:p>
            <a:pPr marL="1371600" marR="0" lvl="3" indent="0" algn="ctr" rtl="0">
              <a:lnSpc>
                <a:spcPct val="100000"/>
              </a:lnSpc>
              <a:spcBef>
                <a:spcPts val="0"/>
              </a:spcBef>
              <a:spcAft>
                <a:spcPts val="0"/>
              </a:spcAft>
            </a:pPr>
            <a:endParaRPr lang="en-US"/>
          </a:p>
          <a:p>
            <a:pPr marL="1828800" marR="0" lvl="4" indent="0" algn="ctr" rtl="0">
              <a:lnSpc>
                <a:spcPct val="100000"/>
              </a:lnSpc>
              <a:spcBef>
                <a:spcPts val="0"/>
              </a:spcBef>
              <a:spcAft>
                <a:spcPts val="0"/>
              </a:spcAft>
            </a:pPr>
            <a:endParaRPr lang="en-US"/>
          </a:p>
          <a:p>
            <a:pPr marL="2286000" marR="0" lvl="5" indent="0" algn="ctr" rtl="0">
              <a:lnSpc>
                <a:spcPct val="100000"/>
              </a:lnSpc>
              <a:spcBef>
                <a:spcPts val="0"/>
              </a:spcBef>
              <a:spcAft>
                <a:spcPts val="0"/>
              </a:spcAft>
            </a:pPr>
            <a:endParaRPr lang="en-US"/>
          </a:p>
          <a:p>
            <a:pPr marL="3200400" marR="0" lvl="6" indent="0" algn="ctr" rtl="0">
              <a:lnSpc>
                <a:spcPct val="100000"/>
              </a:lnSpc>
              <a:spcBef>
                <a:spcPts val="0"/>
              </a:spcBef>
              <a:spcAft>
                <a:spcPts val="0"/>
              </a:spcAft>
            </a:pPr>
            <a:endParaRPr lang="en-US"/>
          </a:p>
          <a:p>
            <a:pPr marL="4572000" marR="0" lvl="7" indent="0" algn="ctr" rtl="0">
              <a:lnSpc>
                <a:spcPct val="100000"/>
              </a:lnSpc>
              <a:spcBef>
                <a:spcPts val="0"/>
              </a:spcBef>
              <a:spcAft>
                <a:spcPts val="0"/>
              </a:spcAft>
            </a:pPr>
            <a:endParaRPr lang="en-US"/>
          </a:p>
          <a:p>
            <a:pPr marL="6400800" marR="0" lvl="8" indent="0" algn="ctr" rtl="0">
              <a:lnSpc>
                <a:spcPct val="100000"/>
              </a:lnSpc>
              <a:spcBef>
                <a:spcPts val="0"/>
              </a:spcBef>
              <a:spcAft>
                <a:spcPts val="0"/>
              </a:spcAft>
            </a:pPr>
            <a:endParaRPr lang="en-US"/>
          </a:p>
        </p:txBody>
      </p:sp>
    </p:spTree>
    <p:extLst>
      <p:ext uri="{BB962C8B-B14F-4D97-AF65-F5344CB8AC3E}">
        <p14:creationId xmlns:p14="http://schemas.microsoft.com/office/powerpoint/2010/main" val="2215765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EK 7.3.1 P </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pPr>
            <a:endParaRPr lang="en-US"/>
          </a:p>
          <a:p>
            <a:pPr marL="457200" marR="0" lvl="1" indent="0" algn="ctr" rtl="0">
              <a:lnSpc>
                <a:spcPct val="100000"/>
              </a:lnSpc>
              <a:spcBef>
                <a:spcPts val="0"/>
              </a:spcBef>
              <a:spcAft>
                <a:spcPts val="0"/>
              </a:spcAft>
            </a:pPr>
            <a:endParaRPr lang="en-US"/>
          </a:p>
          <a:p>
            <a:pPr marL="914400" marR="0" lvl="2" indent="0" algn="ctr" rtl="0">
              <a:lnSpc>
                <a:spcPct val="100000"/>
              </a:lnSpc>
              <a:spcBef>
                <a:spcPts val="0"/>
              </a:spcBef>
              <a:spcAft>
                <a:spcPts val="0"/>
              </a:spcAft>
            </a:pPr>
            <a:endParaRPr lang="en-US"/>
          </a:p>
          <a:p>
            <a:pPr marL="1371600" marR="0" lvl="3" indent="0" algn="ctr" rtl="0">
              <a:lnSpc>
                <a:spcPct val="100000"/>
              </a:lnSpc>
              <a:spcBef>
                <a:spcPts val="0"/>
              </a:spcBef>
              <a:spcAft>
                <a:spcPts val="0"/>
              </a:spcAft>
            </a:pPr>
            <a:endParaRPr lang="en-US"/>
          </a:p>
          <a:p>
            <a:pPr marL="1828800" marR="0" lvl="4" indent="0" algn="ctr" rtl="0">
              <a:lnSpc>
                <a:spcPct val="100000"/>
              </a:lnSpc>
              <a:spcBef>
                <a:spcPts val="0"/>
              </a:spcBef>
              <a:spcAft>
                <a:spcPts val="0"/>
              </a:spcAft>
            </a:pPr>
            <a:endParaRPr lang="en-US"/>
          </a:p>
          <a:p>
            <a:pPr marL="2286000" marR="0" lvl="5" indent="0" algn="ctr" rtl="0">
              <a:lnSpc>
                <a:spcPct val="100000"/>
              </a:lnSpc>
              <a:spcBef>
                <a:spcPts val="0"/>
              </a:spcBef>
              <a:spcAft>
                <a:spcPts val="0"/>
              </a:spcAft>
            </a:pPr>
            <a:endParaRPr lang="en-US"/>
          </a:p>
          <a:p>
            <a:pPr marL="3200400" marR="0" lvl="6" indent="0" algn="ctr" rtl="0">
              <a:lnSpc>
                <a:spcPct val="100000"/>
              </a:lnSpc>
              <a:spcBef>
                <a:spcPts val="0"/>
              </a:spcBef>
              <a:spcAft>
                <a:spcPts val="0"/>
              </a:spcAft>
            </a:pPr>
            <a:endParaRPr lang="en-US"/>
          </a:p>
          <a:p>
            <a:pPr marL="4572000" marR="0" lvl="7" indent="0" algn="ctr" rtl="0">
              <a:lnSpc>
                <a:spcPct val="100000"/>
              </a:lnSpc>
              <a:spcBef>
                <a:spcPts val="0"/>
              </a:spcBef>
              <a:spcAft>
                <a:spcPts val="0"/>
              </a:spcAft>
            </a:pPr>
            <a:endParaRPr lang="en-US"/>
          </a:p>
          <a:p>
            <a:pPr marL="6400800" marR="0" lvl="8" indent="0" algn="ctr" rtl="0">
              <a:lnSpc>
                <a:spcPct val="100000"/>
              </a:lnSpc>
              <a:spcBef>
                <a:spcPts val="0"/>
              </a:spcBef>
              <a:spcAft>
                <a:spcPts val="0"/>
              </a:spcAft>
            </a:pPr>
            <a:endParaRPr lang="en-US"/>
          </a:p>
        </p:txBody>
      </p:sp>
    </p:spTree>
    <p:extLst>
      <p:ext uri="{BB962C8B-B14F-4D97-AF65-F5344CB8AC3E}">
        <p14:creationId xmlns:p14="http://schemas.microsoft.com/office/powerpoint/2010/main" val="2579346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a:t>
            </a:r>
            <a:r>
              <a:rPr lang="en-US" baseline="0" dirty="0"/>
              <a:t> students journal their thoughts on this question, then discuss in their groups.  The next slide provides some possible answers to the prompt.</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pPr>
            <a:endParaRPr lang="en-US"/>
          </a:p>
          <a:p>
            <a:pPr marL="457200" marR="0" lvl="1" indent="0" algn="ctr" rtl="0">
              <a:lnSpc>
                <a:spcPct val="100000"/>
              </a:lnSpc>
              <a:spcBef>
                <a:spcPts val="0"/>
              </a:spcBef>
              <a:spcAft>
                <a:spcPts val="0"/>
              </a:spcAft>
            </a:pPr>
            <a:endParaRPr lang="en-US"/>
          </a:p>
          <a:p>
            <a:pPr marL="914400" marR="0" lvl="2" indent="0" algn="ctr" rtl="0">
              <a:lnSpc>
                <a:spcPct val="100000"/>
              </a:lnSpc>
              <a:spcBef>
                <a:spcPts val="0"/>
              </a:spcBef>
              <a:spcAft>
                <a:spcPts val="0"/>
              </a:spcAft>
            </a:pPr>
            <a:endParaRPr lang="en-US"/>
          </a:p>
          <a:p>
            <a:pPr marL="1371600" marR="0" lvl="3" indent="0" algn="ctr" rtl="0">
              <a:lnSpc>
                <a:spcPct val="100000"/>
              </a:lnSpc>
              <a:spcBef>
                <a:spcPts val="0"/>
              </a:spcBef>
              <a:spcAft>
                <a:spcPts val="0"/>
              </a:spcAft>
            </a:pPr>
            <a:endParaRPr lang="en-US"/>
          </a:p>
          <a:p>
            <a:pPr marL="1828800" marR="0" lvl="4" indent="0" algn="ctr" rtl="0">
              <a:lnSpc>
                <a:spcPct val="100000"/>
              </a:lnSpc>
              <a:spcBef>
                <a:spcPts val="0"/>
              </a:spcBef>
              <a:spcAft>
                <a:spcPts val="0"/>
              </a:spcAft>
            </a:pPr>
            <a:endParaRPr lang="en-US"/>
          </a:p>
          <a:p>
            <a:pPr marL="2286000" marR="0" lvl="5" indent="0" algn="ctr" rtl="0">
              <a:lnSpc>
                <a:spcPct val="100000"/>
              </a:lnSpc>
              <a:spcBef>
                <a:spcPts val="0"/>
              </a:spcBef>
              <a:spcAft>
                <a:spcPts val="0"/>
              </a:spcAft>
            </a:pPr>
            <a:endParaRPr lang="en-US"/>
          </a:p>
          <a:p>
            <a:pPr marL="3200400" marR="0" lvl="6" indent="0" algn="ctr" rtl="0">
              <a:lnSpc>
                <a:spcPct val="100000"/>
              </a:lnSpc>
              <a:spcBef>
                <a:spcPts val="0"/>
              </a:spcBef>
              <a:spcAft>
                <a:spcPts val="0"/>
              </a:spcAft>
            </a:pPr>
            <a:endParaRPr lang="en-US"/>
          </a:p>
          <a:p>
            <a:pPr marL="4572000" marR="0" lvl="7" indent="0" algn="ctr" rtl="0">
              <a:lnSpc>
                <a:spcPct val="100000"/>
              </a:lnSpc>
              <a:spcBef>
                <a:spcPts val="0"/>
              </a:spcBef>
              <a:spcAft>
                <a:spcPts val="0"/>
              </a:spcAft>
            </a:pPr>
            <a:endParaRPr lang="en-US"/>
          </a:p>
          <a:p>
            <a:pPr marL="6400800" marR="0" lvl="8" indent="0" algn="ctr" rtl="0">
              <a:lnSpc>
                <a:spcPct val="100000"/>
              </a:lnSpc>
              <a:spcBef>
                <a:spcPts val="0"/>
              </a:spcBef>
              <a:spcAft>
                <a:spcPts val="0"/>
              </a:spcAft>
            </a:pPr>
            <a:endParaRPr lang="en-US"/>
          </a:p>
        </p:txBody>
      </p:sp>
    </p:spTree>
    <p:extLst>
      <p:ext uri="{BB962C8B-B14F-4D97-AF65-F5344CB8AC3E}">
        <p14:creationId xmlns:p14="http://schemas.microsoft.com/office/powerpoint/2010/main" val="170177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these points with students if any of these points weren’t raised by students on previous slide.</a:t>
            </a:r>
          </a:p>
          <a:p>
            <a:endParaRPr lang="en-US" baseline="0" dirty="0"/>
          </a:p>
          <a:p>
            <a:r>
              <a:rPr lang="en-US" dirty="0"/>
              <a:t>EK 7.3.1 ABC</a:t>
            </a:r>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pPr>
            <a:endParaRPr lang="en-US"/>
          </a:p>
          <a:p>
            <a:pPr marL="457200" marR="0" lvl="1" indent="0" algn="ctr" rtl="0">
              <a:lnSpc>
                <a:spcPct val="100000"/>
              </a:lnSpc>
              <a:spcBef>
                <a:spcPts val="0"/>
              </a:spcBef>
              <a:spcAft>
                <a:spcPts val="0"/>
              </a:spcAft>
            </a:pPr>
            <a:endParaRPr lang="en-US"/>
          </a:p>
          <a:p>
            <a:pPr marL="914400" marR="0" lvl="2" indent="0" algn="ctr" rtl="0">
              <a:lnSpc>
                <a:spcPct val="100000"/>
              </a:lnSpc>
              <a:spcBef>
                <a:spcPts val="0"/>
              </a:spcBef>
              <a:spcAft>
                <a:spcPts val="0"/>
              </a:spcAft>
            </a:pPr>
            <a:endParaRPr lang="en-US"/>
          </a:p>
          <a:p>
            <a:pPr marL="1371600" marR="0" lvl="3" indent="0" algn="ctr" rtl="0">
              <a:lnSpc>
                <a:spcPct val="100000"/>
              </a:lnSpc>
              <a:spcBef>
                <a:spcPts val="0"/>
              </a:spcBef>
              <a:spcAft>
                <a:spcPts val="0"/>
              </a:spcAft>
            </a:pPr>
            <a:endParaRPr lang="en-US"/>
          </a:p>
          <a:p>
            <a:pPr marL="1828800" marR="0" lvl="4" indent="0" algn="ctr" rtl="0">
              <a:lnSpc>
                <a:spcPct val="100000"/>
              </a:lnSpc>
              <a:spcBef>
                <a:spcPts val="0"/>
              </a:spcBef>
              <a:spcAft>
                <a:spcPts val="0"/>
              </a:spcAft>
            </a:pPr>
            <a:endParaRPr lang="en-US"/>
          </a:p>
          <a:p>
            <a:pPr marL="2286000" marR="0" lvl="5" indent="0" algn="ctr" rtl="0">
              <a:lnSpc>
                <a:spcPct val="100000"/>
              </a:lnSpc>
              <a:spcBef>
                <a:spcPts val="0"/>
              </a:spcBef>
              <a:spcAft>
                <a:spcPts val="0"/>
              </a:spcAft>
            </a:pPr>
            <a:endParaRPr lang="en-US"/>
          </a:p>
          <a:p>
            <a:pPr marL="3200400" marR="0" lvl="6" indent="0" algn="ctr" rtl="0">
              <a:lnSpc>
                <a:spcPct val="100000"/>
              </a:lnSpc>
              <a:spcBef>
                <a:spcPts val="0"/>
              </a:spcBef>
              <a:spcAft>
                <a:spcPts val="0"/>
              </a:spcAft>
            </a:pPr>
            <a:endParaRPr lang="en-US"/>
          </a:p>
          <a:p>
            <a:pPr marL="4572000" marR="0" lvl="7" indent="0" algn="ctr" rtl="0">
              <a:lnSpc>
                <a:spcPct val="100000"/>
              </a:lnSpc>
              <a:spcBef>
                <a:spcPts val="0"/>
              </a:spcBef>
              <a:spcAft>
                <a:spcPts val="0"/>
              </a:spcAft>
            </a:pPr>
            <a:endParaRPr lang="en-US"/>
          </a:p>
          <a:p>
            <a:pPr marL="6400800" marR="0" lvl="8" indent="0" algn="ctr" rtl="0">
              <a:lnSpc>
                <a:spcPct val="100000"/>
              </a:lnSpc>
              <a:spcBef>
                <a:spcPts val="0"/>
              </a:spcBef>
              <a:spcAft>
                <a:spcPts val="0"/>
              </a:spcAft>
            </a:pPr>
            <a:endParaRPr lang="en-US"/>
          </a:p>
        </p:txBody>
      </p:sp>
    </p:spTree>
    <p:extLst>
      <p:ext uri="{BB962C8B-B14F-4D97-AF65-F5344CB8AC3E}">
        <p14:creationId xmlns:p14="http://schemas.microsoft.com/office/powerpoint/2010/main" val="3590670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a:t>
            </a:r>
            <a:r>
              <a:rPr lang="en-US" baseline="0" dirty="0"/>
              <a:t> students have little/no understanding of how other people live in the world and the factors that limit impact or increase the divide among various groups of people based on geography, culture, and socioeconomic status.  Have students discuss their thoughts on this question.  The next slide gives specific reasons as to why a given person would be unaffected by a music-sharing (or any Internet-based) technology. </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pPr>
            <a:endParaRPr lang="en-US"/>
          </a:p>
          <a:p>
            <a:pPr marL="457200" marR="0" lvl="1" indent="0" algn="ctr" rtl="0">
              <a:lnSpc>
                <a:spcPct val="100000"/>
              </a:lnSpc>
              <a:spcBef>
                <a:spcPts val="0"/>
              </a:spcBef>
              <a:spcAft>
                <a:spcPts val="0"/>
              </a:spcAft>
            </a:pPr>
            <a:endParaRPr lang="en-US"/>
          </a:p>
          <a:p>
            <a:pPr marL="914400" marR="0" lvl="2" indent="0" algn="ctr" rtl="0">
              <a:lnSpc>
                <a:spcPct val="100000"/>
              </a:lnSpc>
              <a:spcBef>
                <a:spcPts val="0"/>
              </a:spcBef>
              <a:spcAft>
                <a:spcPts val="0"/>
              </a:spcAft>
            </a:pPr>
            <a:endParaRPr lang="en-US"/>
          </a:p>
          <a:p>
            <a:pPr marL="1371600" marR="0" lvl="3" indent="0" algn="ctr" rtl="0">
              <a:lnSpc>
                <a:spcPct val="100000"/>
              </a:lnSpc>
              <a:spcBef>
                <a:spcPts val="0"/>
              </a:spcBef>
              <a:spcAft>
                <a:spcPts val="0"/>
              </a:spcAft>
            </a:pPr>
            <a:endParaRPr lang="en-US"/>
          </a:p>
          <a:p>
            <a:pPr marL="1828800" marR="0" lvl="4" indent="0" algn="ctr" rtl="0">
              <a:lnSpc>
                <a:spcPct val="100000"/>
              </a:lnSpc>
              <a:spcBef>
                <a:spcPts val="0"/>
              </a:spcBef>
              <a:spcAft>
                <a:spcPts val="0"/>
              </a:spcAft>
            </a:pPr>
            <a:endParaRPr lang="en-US"/>
          </a:p>
          <a:p>
            <a:pPr marL="2286000" marR="0" lvl="5" indent="0" algn="ctr" rtl="0">
              <a:lnSpc>
                <a:spcPct val="100000"/>
              </a:lnSpc>
              <a:spcBef>
                <a:spcPts val="0"/>
              </a:spcBef>
              <a:spcAft>
                <a:spcPts val="0"/>
              </a:spcAft>
            </a:pPr>
            <a:endParaRPr lang="en-US"/>
          </a:p>
          <a:p>
            <a:pPr marL="3200400" marR="0" lvl="6" indent="0" algn="ctr" rtl="0">
              <a:lnSpc>
                <a:spcPct val="100000"/>
              </a:lnSpc>
              <a:spcBef>
                <a:spcPts val="0"/>
              </a:spcBef>
              <a:spcAft>
                <a:spcPts val="0"/>
              </a:spcAft>
            </a:pPr>
            <a:endParaRPr lang="en-US"/>
          </a:p>
          <a:p>
            <a:pPr marL="4572000" marR="0" lvl="7" indent="0" algn="ctr" rtl="0">
              <a:lnSpc>
                <a:spcPct val="100000"/>
              </a:lnSpc>
              <a:spcBef>
                <a:spcPts val="0"/>
              </a:spcBef>
              <a:spcAft>
                <a:spcPts val="0"/>
              </a:spcAft>
            </a:pPr>
            <a:endParaRPr lang="en-US"/>
          </a:p>
          <a:p>
            <a:pPr marL="6400800" marR="0" lvl="8" indent="0" algn="ctr" rtl="0">
              <a:lnSpc>
                <a:spcPct val="100000"/>
              </a:lnSpc>
              <a:spcBef>
                <a:spcPts val="0"/>
              </a:spcBef>
              <a:spcAft>
                <a:spcPts val="0"/>
              </a:spcAft>
            </a:pPr>
            <a:endParaRPr lang="en-US"/>
          </a:p>
        </p:txBody>
      </p:sp>
    </p:spTree>
    <p:extLst>
      <p:ext uri="{BB962C8B-B14F-4D97-AF65-F5344CB8AC3E}">
        <p14:creationId xmlns:p14="http://schemas.microsoft.com/office/powerpoint/2010/main" val="217331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p:nvPr/>
        </p:nvSpPr>
        <p:spPr>
          <a:xfrm>
            <a:off x="268939" y="268287"/>
            <a:ext cx="183000" cy="38868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7" name="Shape 17"/>
          <p:cNvSpPr txBox="1">
            <a:spLocks noGrp="1"/>
          </p:cNvSpPr>
          <p:nvPr>
            <p:ph type="ctrTitle"/>
          </p:nvPr>
        </p:nvSpPr>
        <p:spPr>
          <a:xfrm>
            <a:off x="3200400" y="4495325"/>
            <a:ext cx="5459100" cy="1048799"/>
          </a:xfrm>
          <a:prstGeom prst="rect">
            <a:avLst/>
          </a:prstGeom>
          <a:noFill/>
          <a:ln>
            <a:noFill/>
          </a:ln>
        </p:spPr>
        <p:txBody>
          <a:bodyPr lIns="91425" tIns="91425" rIns="91425" bIns="91425" anchor="b" anchorCtr="0"/>
          <a:lstStyle>
            <a:lvl1pPr marL="0" marR="0" indent="0" algn="l" rtl="0">
              <a:spcBef>
                <a:spcPts val="0"/>
              </a:spcBef>
              <a:buClr>
                <a:schemeClr val="accent1"/>
              </a:buClr>
              <a:buFont typeface="Questrial"/>
              <a:buNone/>
              <a:defRPr sz="4600" b="0" i="0" u="none" strike="noStrike" cap="none" baseline="0">
                <a:solidFill>
                  <a:schemeClr val="accent1"/>
                </a:solidFill>
                <a:latin typeface="Questrial"/>
                <a:ea typeface="Questrial"/>
                <a:cs typeface="Questrial"/>
                <a:sym typeface="Questria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8" name="Shape 18"/>
          <p:cNvSpPr txBox="1">
            <a:spLocks noGrp="1"/>
          </p:cNvSpPr>
          <p:nvPr>
            <p:ph type="subTitle" idx="1"/>
          </p:nvPr>
        </p:nvSpPr>
        <p:spPr>
          <a:xfrm>
            <a:off x="3200400" y="5544196"/>
            <a:ext cx="5459100" cy="621900"/>
          </a:xfrm>
          <a:prstGeom prst="rect">
            <a:avLst/>
          </a:prstGeom>
          <a:noFill/>
          <a:ln>
            <a:noFill/>
          </a:ln>
        </p:spPr>
        <p:txBody>
          <a:bodyPr lIns="91425" tIns="91425" rIns="91425" bIns="91425" anchor="t" anchorCtr="0"/>
          <a:lstStyle>
            <a:lvl1pPr marL="0" marR="0" indent="0" algn="l" rtl="0">
              <a:spcBef>
                <a:spcPts val="0"/>
              </a:spcBef>
              <a:buClr>
                <a:schemeClr val="accent1"/>
              </a:buClr>
              <a:buFont typeface="Noto Symbol"/>
              <a:buNone/>
              <a:defRPr sz="1600" b="0" i="0" u="none" strike="noStrike" cap="none" baseline="0">
                <a:solidFill>
                  <a:schemeClr val="dk2"/>
                </a:solidFill>
                <a:latin typeface="Questrial"/>
                <a:ea typeface="Questrial"/>
                <a:cs typeface="Questrial"/>
                <a:sym typeface="Questrial"/>
              </a:defRPr>
            </a:lvl1pPr>
            <a:lvl2pPr marL="457200" marR="0" indent="0" algn="ctr" rtl="0">
              <a:spcBef>
                <a:spcPts val="600"/>
              </a:spcBef>
              <a:buClr>
                <a:srgbClr val="4C0000"/>
              </a:buClr>
              <a:buFont typeface="Noto Symbol"/>
              <a:buNone/>
              <a:defRPr sz="1800" b="0" i="0" u="none" strike="noStrike" cap="none" baseline="0">
                <a:solidFill>
                  <a:srgbClr val="888888"/>
                </a:solidFill>
                <a:latin typeface="Questrial"/>
                <a:ea typeface="Questrial"/>
                <a:cs typeface="Questrial"/>
                <a:sym typeface="Questrial"/>
              </a:defRPr>
            </a:lvl2pPr>
            <a:lvl3pPr marL="914400" marR="0" indent="0" algn="ctr" rtl="0">
              <a:spcBef>
                <a:spcPts val="600"/>
              </a:spcBef>
              <a:buClr>
                <a:schemeClr val="accent1"/>
              </a:buClr>
              <a:buFont typeface="Noto Symbol"/>
              <a:buNone/>
              <a:defRPr sz="1800" b="0" i="0" u="none" strike="noStrike" cap="none" baseline="0">
                <a:solidFill>
                  <a:srgbClr val="888888"/>
                </a:solidFill>
                <a:latin typeface="Questrial"/>
                <a:ea typeface="Questrial"/>
                <a:cs typeface="Questrial"/>
                <a:sym typeface="Questrial"/>
              </a:defRPr>
            </a:lvl3pPr>
            <a:lvl4pPr marL="1371600" marR="0" indent="0" algn="ctr" rtl="0">
              <a:spcBef>
                <a:spcPts val="600"/>
              </a:spcBef>
              <a:buClr>
                <a:srgbClr val="4C0000"/>
              </a:buClr>
              <a:buFont typeface="Noto Symbol"/>
              <a:buNone/>
              <a:defRPr sz="1800" b="0" i="0" u="none" strike="noStrike" cap="none" baseline="0">
                <a:solidFill>
                  <a:srgbClr val="888888"/>
                </a:solidFill>
                <a:latin typeface="Questrial"/>
                <a:ea typeface="Questrial"/>
                <a:cs typeface="Questrial"/>
                <a:sym typeface="Questrial"/>
              </a:defRPr>
            </a:lvl4pPr>
            <a:lvl5pPr marL="1828800" marR="0" indent="0" algn="ctr" rtl="0">
              <a:spcBef>
                <a:spcPts val="600"/>
              </a:spcBef>
              <a:buClr>
                <a:schemeClr val="accent1"/>
              </a:buClr>
              <a:buFont typeface="Noto Symbol"/>
              <a:buNone/>
              <a:defRPr sz="1800" b="0" i="0" u="none" strike="noStrike" cap="none" baseline="0">
                <a:solidFill>
                  <a:srgbClr val="888888"/>
                </a:solidFill>
                <a:latin typeface="Questrial"/>
                <a:ea typeface="Questrial"/>
                <a:cs typeface="Questrial"/>
                <a:sym typeface="Questrial"/>
              </a:defRPr>
            </a:lvl5pPr>
            <a:lvl6pPr marL="2286000" marR="0" indent="0" algn="ctr" rtl="0">
              <a:spcBef>
                <a:spcPts val="400"/>
              </a:spcBef>
              <a:buClr>
                <a:srgbClr val="888888"/>
              </a:buClr>
              <a:buFont typeface="Arial"/>
              <a:buNone/>
              <a:defRPr sz="2000" b="0" i="0" u="none" strike="noStrike" cap="none" baseline="0">
                <a:solidFill>
                  <a:srgbClr val="888888"/>
                </a:solidFill>
                <a:latin typeface="Questrial"/>
                <a:ea typeface="Questrial"/>
                <a:cs typeface="Questrial"/>
                <a:sym typeface="Questrial"/>
              </a:defRPr>
            </a:lvl6pPr>
            <a:lvl7pPr marL="2743200" marR="0" indent="0" algn="ctr" rtl="0">
              <a:spcBef>
                <a:spcPts val="400"/>
              </a:spcBef>
              <a:buClr>
                <a:srgbClr val="888888"/>
              </a:buClr>
              <a:buFont typeface="Arial"/>
              <a:buNone/>
              <a:defRPr sz="2000" b="0" i="0" u="none" strike="noStrike" cap="none" baseline="0">
                <a:solidFill>
                  <a:srgbClr val="888888"/>
                </a:solidFill>
                <a:latin typeface="Questrial"/>
                <a:ea typeface="Questrial"/>
                <a:cs typeface="Questrial"/>
                <a:sym typeface="Questrial"/>
              </a:defRPr>
            </a:lvl7pPr>
            <a:lvl8pPr marL="3200400" marR="0" indent="0" algn="ctr" rtl="0">
              <a:spcBef>
                <a:spcPts val="400"/>
              </a:spcBef>
              <a:buClr>
                <a:srgbClr val="888888"/>
              </a:buClr>
              <a:buFont typeface="Arial"/>
              <a:buNone/>
              <a:defRPr sz="2000" b="0" i="0" u="none" strike="noStrike" cap="none" baseline="0">
                <a:solidFill>
                  <a:srgbClr val="888888"/>
                </a:solidFill>
                <a:latin typeface="Questrial"/>
                <a:ea typeface="Questrial"/>
                <a:cs typeface="Questrial"/>
                <a:sym typeface="Questrial"/>
              </a:defRPr>
            </a:lvl8pPr>
            <a:lvl9pPr marL="3657600" marR="0" indent="0" algn="ctr" rtl="0">
              <a:spcBef>
                <a:spcPts val="400"/>
              </a:spcBef>
              <a:buClr>
                <a:srgbClr val="888888"/>
              </a:buClr>
              <a:buFont typeface="Arial"/>
              <a:buNone/>
              <a:defRPr sz="2000" b="0" i="0" u="none" strike="noStrike" cap="none" baseline="0">
                <a:solidFill>
                  <a:srgbClr val="888888"/>
                </a:solidFill>
                <a:latin typeface="Questrial"/>
                <a:ea typeface="Questrial"/>
                <a:cs typeface="Questrial"/>
                <a:sym typeface="Questrial"/>
              </a:defRPr>
            </a:lvl9pPr>
          </a:lstStyle>
          <a:p>
            <a:endParaRPr/>
          </a:p>
        </p:txBody>
      </p:sp>
      <p:sp>
        <p:nvSpPr>
          <p:cNvPr id="19" name="Shape 19"/>
          <p:cNvSpPr txBox="1">
            <a:spLocks noGrp="1"/>
          </p:cNvSpPr>
          <p:nvPr>
            <p:ph type="dt" idx="10"/>
          </p:nvPr>
        </p:nvSpPr>
        <p:spPr>
          <a:xfrm>
            <a:off x="3276600" y="390525"/>
            <a:ext cx="5504700" cy="365099"/>
          </a:xfrm>
          <a:prstGeom prst="rect">
            <a:avLst/>
          </a:prstGeom>
          <a:noFill/>
          <a:ln>
            <a:noFill/>
          </a:ln>
        </p:spPr>
        <p:txBody>
          <a:bodyPr lIns="91425" tIns="91425" rIns="91425" bIns="91425" anchor="ctr" anchorCtr="0"/>
          <a:lstStyle>
            <a:lvl1pPr marL="0" marR="0" indent="0" algn="r" rtl="0">
              <a:spcBef>
                <a:spcPts val="0"/>
              </a:spcBef>
              <a:defRPr sz="2200" b="0" i="0" u="none" strike="noStrike" cap="none" baseline="0">
                <a:solidFill>
                  <a:schemeClr val="lt1"/>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20" name="Shape 20"/>
          <p:cNvSpPr txBox="1">
            <a:spLocks noGrp="1"/>
          </p:cNvSpPr>
          <p:nvPr>
            <p:ph type="ftr" idx="11"/>
          </p:nvPr>
        </p:nvSpPr>
        <p:spPr>
          <a:xfrm>
            <a:off x="5366553" y="6356350"/>
            <a:ext cx="2889899" cy="365099"/>
          </a:xfrm>
          <a:prstGeom prst="rect">
            <a:avLst/>
          </a:prstGeom>
          <a:noFill/>
          <a:ln>
            <a:noFill/>
          </a:ln>
        </p:spPr>
        <p:txBody>
          <a:bodyPr lIns="91425" tIns="91425" rIns="91425" bIns="91425" anchor="ctr" anchorCtr="0"/>
          <a:lstStyle>
            <a:lvl1pPr marL="0" marR="0" indent="0" algn="l"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4 Content">
    <p:spTree>
      <p:nvGrpSpPr>
        <p:cNvPr id="1" name="Shape 82"/>
        <p:cNvGrpSpPr/>
        <p:nvPr/>
      </p:nvGrpSpPr>
      <p:grpSpPr>
        <a:xfrm>
          <a:off x="0" y="0"/>
          <a:ext cx="0" cy="0"/>
          <a:chOff x="0" y="0"/>
          <a:chExt cx="0" cy="0"/>
        </a:xfrm>
      </p:grpSpPr>
      <p:sp>
        <p:nvSpPr>
          <p:cNvPr id="83" name="Shape 83"/>
          <p:cNvSpPr/>
          <p:nvPr/>
        </p:nvSpPr>
        <p:spPr>
          <a:xfrm>
            <a:off x="8148917" y="268287"/>
            <a:ext cx="718199" cy="16458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4" name="Shape 84"/>
          <p:cNvSpPr txBox="1">
            <a:spLocks noGrp="1"/>
          </p:cNvSpPr>
          <p:nvPr>
            <p:ph type="title"/>
          </p:nvPr>
        </p:nvSpPr>
        <p:spPr>
          <a:xfrm>
            <a:off x="457199" y="914400"/>
            <a:ext cx="7391399" cy="1143000"/>
          </a:xfrm>
          <a:prstGeom prst="rect">
            <a:avLst/>
          </a:prstGeom>
          <a:noFill/>
          <a:ln>
            <a:noFill/>
          </a:ln>
        </p:spPr>
        <p:txBody>
          <a:bodyPr lIns="91425" tIns="91425" rIns="91425" bIns="91425" anchor="b" anchorCtr="0"/>
          <a:lstStyle>
            <a:lvl1pPr algn="l" rtl="0">
              <a:spcBef>
                <a:spcPts val="0"/>
              </a:spcBef>
              <a:buClr>
                <a:schemeClr val="accent1"/>
              </a:buClr>
              <a:buFont typeface="Questrial"/>
              <a:buNone/>
              <a:defRPr sz="3600">
                <a:solidFill>
                  <a:schemeClr val="accent1"/>
                </a:solidFill>
                <a:latin typeface="Questrial"/>
                <a:ea typeface="Questrial"/>
                <a:cs typeface="Questrial"/>
                <a:sym typeface="Quest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1"/>
          </p:nvPr>
        </p:nvSpPr>
        <p:spPr>
          <a:xfrm>
            <a:off x="4282439" y="2214561"/>
            <a:ext cx="3566099" cy="1920300"/>
          </a:xfrm>
          <a:prstGeom prst="rect">
            <a:avLst/>
          </a:prstGeom>
          <a:noFill/>
          <a:ln>
            <a:noFill/>
          </a:ln>
        </p:spPr>
        <p:txBody>
          <a:bodyPr lIns="91425" tIns="91425" rIns="91425" bIns="91425" anchor="t" anchorCtr="0"/>
          <a:lstStyle>
            <a:lvl1pPr rtl="0">
              <a:spcBef>
                <a:spcPts val="0"/>
              </a:spcBef>
              <a:defRPr sz="1800"/>
            </a:lvl1pPr>
            <a:lvl2pPr rtl="0">
              <a:spcBef>
                <a:spcPts val="0"/>
              </a:spcBef>
              <a:defRPr sz="1800"/>
            </a:lvl2pPr>
            <a:lvl3pPr rtl="0">
              <a:spcBef>
                <a:spcPts val="0"/>
              </a:spcBef>
              <a:defRPr sz="18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86" name="Shape 86"/>
          <p:cNvSpPr txBox="1">
            <a:spLocks noGrp="1"/>
          </p:cNvSpPr>
          <p:nvPr>
            <p:ph type="dt" idx="10"/>
          </p:nvPr>
        </p:nvSpPr>
        <p:spPr>
          <a:xfrm>
            <a:off x="6512083" y="6356350"/>
            <a:ext cx="2439299" cy="365099"/>
          </a:xfrm>
          <a:prstGeom prst="rect">
            <a:avLst/>
          </a:prstGeom>
          <a:noFill/>
          <a:ln>
            <a:noFill/>
          </a:ln>
        </p:spPr>
        <p:txBody>
          <a:bodyPr lIns="91425" tIns="91425" rIns="91425" bIns="91425" anchor="ctr" anchorCtr="0"/>
          <a:lstStyle>
            <a:lvl1pPr marL="0" marR="0" indent="0" algn="r"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87" name="Shape 87"/>
          <p:cNvSpPr txBox="1">
            <a:spLocks noGrp="1"/>
          </p:cNvSpPr>
          <p:nvPr>
            <p:ph type="ftr" idx="11"/>
          </p:nvPr>
        </p:nvSpPr>
        <p:spPr>
          <a:xfrm>
            <a:off x="174811" y="6356350"/>
            <a:ext cx="6007199" cy="365099"/>
          </a:xfrm>
          <a:prstGeom prst="rect">
            <a:avLst/>
          </a:prstGeom>
          <a:noFill/>
          <a:ln>
            <a:noFill/>
          </a:ln>
        </p:spPr>
        <p:txBody>
          <a:bodyPr lIns="91425" tIns="91425" rIns="91425" bIns="91425" anchor="ctr" anchorCtr="0"/>
          <a:lstStyle>
            <a:lvl1pPr marL="0" marR="0" indent="0" algn="l"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88" name="Shape 88"/>
          <p:cNvSpPr txBox="1">
            <a:spLocks noGrp="1"/>
          </p:cNvSpPr>
          <p:nvPr>
            <p:ph type="body" idx="2"/>
          </p:nvPr>
        </p:nvSpPr>
        <p:spPr>
          <a:xfrm>
            <a:off x="4282439" y="4224973"/>
            <a:ext cx="3566099" cy="1920300"/>
          </a:xfrm>
          <a:prstGeom prst="rect">
            <a:avLst/>
          </a:prstGeom>
          <a:noFill/>
          <a:ln>
            <a:noFill/>
          </a:ln>
        </p:spPr>
        <p:txBody>
          <a:bodyPr lIns="91425" tIns="91425" rIns="91425" bIns="91425" anchor="t" anchorCtr="0"/>
          <a:lstStyle>
            <a:lvl1pPr rtl="0">
              <a:spcBef>
                <a:spcPts val="0"/>
              </a:spcBef>
              <a:defRPr sz="1800"/>
            </a:lvl1pPr>
            <a:lvl2pPr rtl="0">
              <a:spcBef>
                <a:spcPts val="0"/>
              </a:spcBef>
              <a:defRPr sz="1800"/>
            </a:lvl2pPr>
            <a:lvl3pPr rtl="0">
              <a:spcBef>
                <a:spcPts val="0"/>
              </a:spcBef>
              <a:defRPr sz="18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89" name="Shape 89"/>
          <p:cNvSpPr txBox="1">
            <a:spLocks noGrp="1"/>
          </p:cNvSpPr>
          <p:nvPr>
            <p:ph type="body" idx="3"/>
          </p:nvPr>
        </p:nvSpPr>
        <p:spPr>
          <a:xfrm>
            <a:off x="457200" y="2214561"/>
            <a:ext cx="3566099" cy="1920300"/>
          </a:xfrm>
          <a:prstGeom prst="rect">
            <a:avLst/>
          </a:prstGeom>
          <a:noFill/>
          <a:ln>
            <a:noFill/>
          </a:ln>
        </p:spPr>
        <p:txBody>
          <a:bodyPr lIns="91425" tIns="91425" rIns="91425" bIns="91425" anchor="t" anchorCtr="0"/>
          <a:lstStyle>
            <a:lvl1pPr rtl="0">
              <a:spcBef>
                <a:spcPts val="0"/>
              </a:spcBef>
              <a:defRPr sz="1800"/>
            </a:lvl1pPr>
            <a:lvl2pPr rtl="0">
              <a:spcBef>
                <a:spcPts val="0"/>
              </a:spcBef>
              <a:defRPr sz="1800"/>
            </a:lvl2pPr>
            <a:lvl3pPr rtl="0">
              <a:spcBef>
                <a:spcPts val="0"/>
              </a:spcBef>
              <a:defRPr sz="18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90" name="Shape 90"/>
          <p:cNvSpPr txBox="1">
            <a:spLocks noGrp="1"/>
          </p:cNvSpPr>
          <p:nvPr>
            <p:ph type="body" idx="4"/>
          </p:nvPr>
        </p:nvSpPr>
        <p:spPr>
          <a:xfrm>
            <a:off x="457200" y="4224973"/>
            <a:ext cx="3566099" cy="1920300"/>
          </a:xfrm>
          <a:prstGeom prst="rect">
            <a:avLst/>
          </a:prstGeom>
          <a:noFill/>
          <a:ln>
            <a:noFill/>
          </a:ln>
        </p:spPr>
        <p:txBody>
          <a:bodyPr lIns="91425" tIns="91425" rIns="91425" bIns="91425" anchor="t" anchorCtr="0"/>
          <a:lstStyle>
            <a:lvl1pPr rtl="0">
              <a:spcBef>
                <a:spcPts val="0"/>
              </a:spcBef>
              <a:defRPr sz="1800"/>
            </a:lvl1pPr>
            <a:lvl2pPr rtl="0">
              <a:spcBef>
                <a:spcPts val="0"/>
              </a:spcBef>
              <a:defRPr sz="1800"/>
            </a:lvl2pPr>
            <a:lvl3pPr rtl="0">
              <a:spcBef>
                <a:spcPts val="0"/>
              </a:spcBef>
              <a:defRPr sz="18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1"/>
        <p:cNvGrpSpPr/>
        <p:nvPr/>
      </p:nvGrpSpPr>
      <p:grpSpPr>
        <a:xfrm>
          <a:off x="0" y="0"/>
          <a:ext cx="0" cy="0"/>
          <a:chOff x="0" y="0"/>
          <a:chExt cx="0" cy="0"/>
        </a:xfrm>
      </p:grpSpPr>
      <p:sp>
        <p:nvSpPr>
          <p:cNvPr id="92" name="Shape 92"/>
          <p:cNvSpPr/>
          <p:nvPr/>
        </p:nvSpPr>
        <p:spPr>
          <a:xfrm>
            <a:off x="8148917" y="268287"/>
            <a:ext cx="718199" cy="16458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3" name="Shape 93"/>
          <p:cNvSpPr txBox="1">
            <a:spLocks noGrp="1"/>
          </p:cNvSpPr>
          <p:nvPr>
            <p:ph type="title"/>
          </p:nvPr>
        </p:nvSpPr>
        <p:spPr>
          <a:xfrm>
            <a:off x="457199" y="914400"/>
            <a:ext cx="8305799" cy="1143000"/>
          </a:xfrm>
          <a:prstGeom prst="rect">
            <a:avLst/>
          </a:prstGeom>
          <a:noFill/>
          <a:ln>
            <a:noFill/>
          </a:ln>
        </p:spPr>
        <p:txBody>
          <a:bodyPr lIns="91425" tIns="91425" rIns="91425" bIns="91425" anchor="b" anchorCtr="0"/>
          <a:lstStyle>
            <a:lvl1pPr algn="l" rtl="0">
              <a:spcBef>
                <a:spcPts val="0"/>
              </a:spcBef>
              <a:buClr>
                <a:schemeClr val="accent1"/>
              </a:buClr>
              <a:buFont typeface="Questrial"/>
              <a:buNone/>
              <a:defRPr sz="3600">
                <a:solidFill>
                  <a:schemeClr val="accent1"/>
                </a:solidFill>
                <a:latin typeface="Questrial"/>
                <a:ea typeface="Questrial"/>
                <a:cs typeface="Questrial"/>
                <a:sym typeface="Quest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4" name="Shape 94"/>
          <p:cNvSpPr txBox="1">
            <a:spLocks noGrp="1"/>
          </p:cNvSpPr>
          <p:nvPr>
            <p:ph type="dt" idx="10"/>
          </p:nvPr>
        </p:nvSpPr>
        <p:spPr>
          <a:xfrm>
            <a:off x="6512083" y="6356350"/>
            <a:ext cx="2439299" cy="365099"/>
          </a:xfrm>
          <a:prstGeom prst="rect">
            <a:avLst/>
          </a:prstGeom>
          <a:noFill/>
          <a:ln>
            <a:noFill/>
          </a:ln>
        </p:spPr>
        <p:txBody>
          <a:bodyPr lIns="91425" tIns="91425" rIns="91425" bIns="91425" anchor="ctr" anchorCtr="0"/>
          <a:lstStyle>
            <a:lvl1pPr marL="0" marR="0" indent="0" algn="r"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95" name="Shape 95"/>
          <p:cNvSpPr txBox="1">
            <a:spLocks noGrp="1"/>
          </p:cNvSpPr>
          <p:nvPr>
            <p:ph type="ftr" idx="11"/>
          </p:nvPr>
        </p:nvSpPr>
        <p:spPr>
          <a:xfrm>
            <a:off x="174811" y="6356350"/>
            <a:ext cx="6007199" cy="365099"/>
          </a:xfrm>
          <a:prstGeom prst="rect">
            <a:avLst/>
          </a:prstGeom>
          <a:noFill/>
          <a:ln>
            <a:noFill/>
          </a:ln>
        </p:spPr>
        <p:txBody>
          <a:bodyPr lIns="91425" tIns="91425" rIns="91425" bIns="91425" anchor="ctr" anchorCtr="0"/>
          <a:lstStyle>
            <a:lvl1pPr marL="0" marR="0" indent="0" algn="l"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0"/>
        <p:cNvGrpSpPr/>
        <p:nvPr/>
      </p:nvGrpSpPr>
      <p:grpSpPr>
        <a:xfrm>
          <a:off x="0" y="0"/>
          <a:ext cx="0" cy="0"/>
          <a:chOff x="0" y="0"/>
          <a:chExt cx="0" cy="0"/>
        </a:xfrm>
      </p:grpSpPr>
      <p:sp>
        <p:nvSpPr>
          <p:cNvPr id="101" name="Shape 101"/>
          <p:cNvSpPr/>
          <p:nvPr/>
        </p:nvSpPr>
        <p:spPr>
          <a:xfrm>
            <a:off x="8148917" y="268287"/>
            <a:ext cx="718199" cy="5669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02" name="Shape 102"/>
          <p:cNvSpPr txBox="1">
            <a:spLocks noGrp="1"/>
          </p:cNvSpPr>
          <p:nvPr>
            <p:ph type="title"/>
          </p:nvPr>
        </p:nvSpPr>
        <p:spPr>
          <a:xfrm>
            <a:off x="457199" y="995082"/>
            <a:ext cx="3566099" cy="1035299"/>
          </a:xfrm>
          <a:prstGeom prst="rect">
            <a:avLst/>
          </a:prstGeom>
          <a:noFill/>
          <a:ln>
            <a:noFill/>
          </a:ln>
        </p:spPr>
        <p:txBody>
          <a:bodyPr lIns="91425" tIns="91425" rIns="91425" bIns="91425" anchor="b" anchorCtr="0"/>
          <a:lstStyle>
            <a:lvl1pPr algn="l" rtl="0">
              <a:spcBef>
                <a:spcPts val="0"/>
              </a:spcBef>
              <a:defRPr sz="2800" b="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3" name="Shape 103"/>
          <p:cNvSpPr txBox="1">
            <a:spLocks noGrp="1"/>
          </p:cNvSpPr>
          <p:nvPr>
            <p:ph type="body" idx="1"/>
          </p:nvPr>
        </p:nvSpPr>
        <p:spPr>
          <a:xfrm>
            <a:off x="4762051" y="990600"/>
            <a:ext cx="3566099" cy="5135699"/>
          </a:xfrm>
          <a:prstGeom prst="rect">
            <a:avLst/>
          </a:prstGeom>
          <a:noFill/>
          <a:ln>
            <a:noFill/>
          </a:ln>
        </p:spPr>
        <p:txBody>
          <a:bodyPr lIns="91425" tIns="91425" rIns="91425" bIns="91425" anchor="t" anchorCtr="0"/>
          <a:lstStyle>
            <a:lvl1pPr rtl="0">
              <a:spcBef>
                <a:spcPts val="0"/>
              </a:spcBef>
              <a:defRPr sz="1800"/>
            </a:lvl1pPr>
            <a:lvl2pPr rtl="0">
              <a:spcBef>
                <a:spcPts val="0"/>
              </a:spcBef>
              <a:defRPr sz="1800"/>
            </a:lvl2pPr>
            <a:lvl3pPr rtl="0">
              <a:spcBef>
                <a:spcPts val="0"/>
              </a:spcBef>
              <a:defRPr sz="1800"/>
            </a:lvl3pPr>
            <a:lvl4pPr rtl="0">
              <a:spcBef>
                <a:spcPts val="0"/>
              </a:spcBef>
              <a:defRPr sz="1800"/>
            </a:lvl4pPr>
            <a:lvl5pPr rtl="0">
              <a:spcBef>
                <a:spcPts val="0"/>
              </a:spcBef>
              <a:defRPr sz="18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104" name="Shape 104"/>
          <p:cNvSpPr txBox="1">
            <a:spLocks noGrp="1"/>
          </p:cNvSpPr>
          <p:nvPr>
            <p:ph type="body" idx="2"/>
          </p:nvPr>
        </p:nvSpPr>
        <p:spPr>
          <a:xfrm>
            <a:off x="457199" y="2057400"/>
            <a:ext cx="3566099" cy="3657600"/>
          </a:xfrm>
          <a:prstGeom prst="rect">
            <a:avLst/>
          </a:prstGeom>
          <a:noFill/>
          <a:ln>
            <a:noFill/>
          </a:ln>
        </p:spPr>
        <p:txBody>
          <a:bodyPr lIns="91425" tIns="91425" rIns="91425" bIns="91425" anchor="t" anchorCtr="0"/>
          <a:lstStyle>
            <a:lvl1pPr marL="0" indent="0" rtl="0">
              <a:spcBef>
                <a:spcPts val="0"/>
              </a:spcBef>
              <a:buFont typeface="Questrial"/>
              <a:buNone/>
              <a:defRPr sz="1600"/>
            </a:lvl1pPr>
            <a:lvl2pPr marL="457200" indent="0" rtl="0">
              <a:spcBef>
                <a:spcPts val="0"/>
              </a:spcBef>
              <a:buFont typeface="Questrial"/>
              <a:buNone/>
              <a:defRPr sz="1200"/>
            </a:lvl2pPr>
            <a:lvl3pPr marL="914400" indent="0" rtl="0">
              <a:spcBef>
                <a:spcPts val="0"/>
              </a:spcBef>
              <a:buFont typeface="Questrial"/>
              <a:buNone/>
              <a:defRPr sz="1000"/>
            </a:lvl3pPr>
            <a:lvl4pPr marL="1371600" indent="0" rtl="0">
              <a:spcBef>
                <a:spcPts val="0"/>
              </a:spcBef>
              <a:buFont typeface="Questrial"/>
              <a:buNone/>
              <a:defRPr sz="900"/>
            </a:lvl4pPr>
            <a:lvl5pPr marL="1828800" indent="0" rtl="0">
              <a:spcBef>
                <a:spcPts val="0"/>
              </a:spcBef>
              <a:buFont typeface="Questrial"/>
              <a:buNone/>
              <a:defRPr sz="900"/>
            </a:lvl5pPr>
            <a:lvl6pPr marL="2286000" indent="0" rtl="0">
              <a:spcBef>
                <a:spcPts val="0"/>
              </a:spcBef>
              <a:buFont typeface="Questrial"/>
              <a:buNone/>
              <a:defRPr sz="900"/>
            </a:lvl6pPr>
            <a:lvl7pPr marL="2743200" indent="0" rtl="0">
              <a:spcBef>
                <a:spcPts val="0"/>
              </a:spcBef>
              <a:buFont typeface="Questrial"/>
              <a:buNone/>
              <a:defRPr sz="900"/>
            </a:lvl7pPr>
            <a:lvl8pPr marL="3200400" indent="0" rtl="0">
              <a:spcBef>
                <a:spcPts val="0"/>
              </a:spcBef>
              <a:buFont typeface="Questrial"/>
              <a:buNone/>
              <a:defRPr sz="900"/>
            </a:lvl8pPr>
            <a:lvl9pPr marL="3657600" indent="0" rtl="0">
              <a:spcBef>
                <a:spcPts val="0"/>
              </a:spcBef>
              <a:buFont typeface="Questrial"/>
              <a:buNone/>
              <a:defRPr sz="900"/>
            </a:lvl9pPr>
          </a:lstStyle>
          <a:p>
            <a:endParaRPr/>
          </a:p>
        </p:txBody>
      </p:sp>
      <p:sp>
        <p:nvSpPr>
          <p:cNvPr id="105" name="Shape 105"/>
          <p:cNvSpPr txBox="1">
            <a:spLocks noGrp="1"/>
          </p:cNvSpPr>
          <p:nvPr>
            <p:ph type="dt" idx="10"/>
          </p:nvPr>
        </p:nvSpPr>
        <p:spPr>
          <a:xfrm>
            <a:off x="6512083" y="6356350"/>
            <a:ext cx="2439299" cy="365099"/>
          </a:xfrm>
          <a:prstGeom prst="rect">
            <a:avLst/>
          </a:prstGeom>
          <a:noFill/>
          <a:ln>
            <a:noFill/>
          </a:ln>
        </p:spPr>
        <p:txBody>
          <a:bodyPr lIns="91425" tIns="91425" rIns="91425" bIns="91425" anchor="ctr" anchorCtr="0"/>
          <a:lstStyle>
            <a:lvl1pPr marL="0" marR="0" indent="0" algn="r"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06" name="Shape 106"/>
          <p:cNvSpPr txBox="1">
            <a:spLocks noGrp="1"/>
          </p:cNvSpPr>
          <p:nvPr>
            <p:ph type="ftr" idx="11"/>
          </p:nvPr>
        </p:nvSpPr>
        <p:spPr>
          <a:xfrm>
            <a:off x="174811" y="6356350"/>
            <a:ext cx="6007199" cy="365099"/>
          </a:xfrm>
          <a:prstGeom prst="rect">
            <a:avLst/>
          </a:prstGeom>
          <a:noFill/>
          <a:ln>
            <a:noFill/>
          </a:ln>
        </p:spPr>
        <p:txBody>
          <a:bodyPr lIns="91425" tIns="91425" rIns="91425" bIns="91425" anchor="ctr" anchorCtr="0"/>
          <a:lstStyle>
            <a:lvl1pPr marL="0" marR="0" indent="0" algn="l"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107"/>
        <p:cNvGrpSpPr/>
        <p:nvPr/>
      </p:nvGrpSpPr>
      <p:grpSpPr>
        <a:xfrm>
          <a:off x="0" y="0"/>
          <a:ext cx="0" cy="0"/>
          <a:chOff x="0" y="0"/>
          <a:chExt cx="0" cy="0"/>
        </a:xfrm>
      </p:grpSpPr>
      <p:sp>
        <p:nvSpPr>
          <p:cNvPr id="108" name="Shape 108"/>
          <p:cNvSpPr/>
          <p:nvPr/>
        </p:nvSpPr>
        <p:spPr>
          <a:xfrm>
            <a:off x="4746810" y="268287"/>
            <a:ext cx="4114800" cy="5669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09" name="Shape 109"/>
          <p:cNvSpPr txBox="1">
            <a:spLocks noGrp="1"/>
          </p:cNvSpPr>
          <p:nvPr>
            <p:ph type="title"/>
          </p:nvPr>
        </p:nvSpPr>
        <p:spPr>
          <a:xfrm>
            <a:off x="457199" y="995082"/>
            <a:ext cx="3566099" cy="1035299"/>
          </a:xfrm>
          <a:prstGeom prst="rect">
            <a:avLst/>
          </a:prstGeom>
          <a:noFill/>
          <a:ln>
            <a:noFill/>
          </a:ln>
        </p:spPr>
        <p:txBody>
          <a:bodyPr lIns="91425" tIns="91425" rIns="91425" bIns="91425" anchor="b" anchorCtr="0"/>
          <a:lstStyle>
            <a:lvl1pPr algn="l" rtl="0">
              <a:spcBef>
                <a:spcPts val="0"/>
              </a:spcBef>
              <a:defRPr sz="2800" b="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0" name="Shape 110"/>
          <p:cNvSpPr txBox="1">
            <a:spLocks noGrp="1"/>
          </p:cNvSpPr>
          <p:nvPr>
            <p:ph type="body" idx="1"/>
          </p:nvPr>
        </p:nvSpPr>
        <p:spPr>
          <a:xfrm>
            <a:off x="457199" y="2057400"/>
            <a:ext cx="3566099" cy="3657600"/>
          </a:xfrm>
          <a:prstGeom prst="rect">
            <a:avLst/>
          </a:prstGeom>
          <a:noFill/>
          <a:ln>
            <a:noFill/>
          </a:ln>
        </p:spPr>
        <p:txBody>
          <a:bodyPr lIns="91425" tIns="91425" rIns="91425" bIns="91425" anchor="t" anchorCtr="0"/>
          <a:lstStyle>
            <a:lvl1pPr marL="0" indent="0" rtl="0">
              <a:spcBef>
                <a:spcPts val="0"/>
              </a:spcBef>
              <a:buFont typeface="Questrial"/>
              <a:buNone/>
              <a:defRPr sz="1600"/>
            </a:lvl1pPr>
            <a:lvl2pPr marL="457200" indent="0" rtl="0">
              <a:spcBef>
                <a:spcPts val="0"/>
              </a:spcBef>
              <a:buFont typeface="Questrial"/>
              <a:buNone/>
              <a:defRPr sz="1200"/>
            </a:lvl2pPr>
            <a:lvl3pPr marL="914400" indent="0" rtl="0">
              <a:spcBef>
                <a:spcPts val="0"/>
              </a:spcBef>
              <a:buFont typeface="Questrial"/>
              <a:buNone/>
              <a:defRPr sz="1000"/>
            </a:lvl3pPr>
            <a:lvl4pPr marL="1371600" indent="0" rtl="0">
              <a:spcBef>
                <a:spcPts val="0"/>
              </a:spcBef>
              <a:buFont typeface="Questrial"/>
              <a:buNone/>
              <a:defRPr sz="900"/>
            </a:lvl4pPr>
            <a:lvl5pPr marL="1828800" indent="0" rtl="0">
              <a:spcBef>
                <a:spcPts val="0"/>
              </a:spcBef>
              <a:buFont typeface="Questrial"/>
              <a:buNone/>
              <a:defRPr sz="900"/>
            </a:lvl5pPr>
            <a:lvl6pPr marL="2286000" indent="0" rtl="0">
              <a:spcBef>
                <a:spcPts val="0"/>
              </a:spcBef>
              <a:buFont typeface="Questrial"/>
              <a:buNone/>
              <a:defRPr sz="900"/>
            </a:lvl6pPr>
            <a:lvl7pPr marL="2743200" indent="0" rtl="0">
              <a:spcBef>
                <a:spcPts val="0"/>
              </a:spcBef>
              <a:buFont typeface="Questrial"/>
              <a:buNone/>
              <a:defRPr sz="900"/>
            </a:lvl7pPr>
            <a:lvl8pPr marL="3200400" indent="0" rtl="0">
              <a:spcBef>
                <a:spcPts val="0"/>
              </a:spcBef>
              <a:buFont typeface="Questrial"/>
              <a:buNone/>
              <a:defRPr sz="900"/>
            </a:lvl8pPr>
            <a:lvl9pPr marL="3657600" indent="0" rtl="0">
              <a:spcBef>
                <a:spcPts val="0"/>
              </a:spcBef>
              <a:buFont typeface="Questrial"/>
              <a:buNone/>
              <a:defRPr sz="900"/>
            </a:lvl9pPr>
          </a:lstStyle>
          <a:p>
            <a:endParaRPr/>
          </a:p>
        </p:txBody>
      </p:sp>
      <p:sp>
        <p:nvSpPr>
          <p:cNvPr id="111" name="Shape 111"/>
          <p:cNvSpPr txBox="1">
            <a:spLocks noGrp="1"/>
          </p:cNvSpPr>
          <p:nvPr>
            <p:ph type="dt" idx="10"/>
          </p:nvPr>
        </p:nvSpPr>
        <p:spPr>
          <a:xfrm>
            <a:off x="7109010" y="6419850"/>
            <a:ext cx="1752600" cy="365099"/>
          </a:xfrm>
          <a:prstGeom prst="rect">
            <a:avLst/>
          </a:prstGeom>
          <a:noFill/>
          <a:ln>
            <a:noFill/>
          </a:ln>
        </p:spPr>
        <p:txBody>
          <a:bodyPr lIns="91425" tIns="91425" rIns="91425" bIns="91425" anchor="ctr" anchorCtr="0"/>
          <a:lstStyle>
            <a:lvl1pPr marL="0" marR="0" indent="0" algn="l"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12" name="Shape 112"/>
          <p:cNvSpPr txBox="1">
            <a:spLocks noGrp="1"/>
          </p:cNvSpPr>
          <p:nvPr>
            <p:ph type="ftr" idx="11"/>
          </p:nvPr>
        </p:nvSpPr>
        <p:spPr>
          <a:xfrm>
            <a:off x="174811" y="6356350"/>
            <a:ext cx="3863699" cy="365099"/>
          </a:xfrm>
          <a:prstGeom prst="rect">
            <a:avLst/>
          </a:prstGeom>
          <a:noFill/>
          <a:ln>
            <a:noFill/>
          </a:ln>
        </p:spPr>
        <p:txBody>
          <a:bodyPr lIns="91425" tIns="91425" rIns="91425" bIns="91425" anchor="ctr" anchorCtr="0"/>
          <a:lstStyle>
            <a:lvl1pPr marL="0" marR="0" indent="0" algn="l"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13" name="Shape 113"/>
          <p:cNvSpPr>
            <a:spLocks noGrp="1"/>
          </p:cNvSpPr>
          <p:nvPr>
            <p:ph type="pic" idx="2"/>
          </p:nvPr>
        </p:nvSpPr>
        <p:spPr>
          <a:xfrm>
            <a:off x="4760257" y="990600"/>
            <a:ext cx="4096499" cy="5365799"/>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above Caption">
    <p:spTree>
      <p:nvGrpSpPr>
        <p:cNvPr id="1" name="Shape 114"/>
        <p:cNvGrpSpPr/>
        <p:nvPr/>
      </p:nvGrpSpPr>
      <p:grpSpPr>
        <a:xfrm>
          <a:off x="0" y="0"/>
          <a:ext cx="0" cy="0"/>
          <a:chOff x="0" y="0"/>
          <a:chExt cx="0" cy="0"/>
        </a:xfrm>
      </p:grpSpPr>
      <p:sp>
        <p:nvSpPr>
          <p:cNvPr id="115" name="Shape 115"/>
          <p:cNvSpPr/>
          <p:nvPr/>
        </p:nvSpPr>
        <p:spPr>
          <a:xfrm>
            <a:off x="7216775" y="268287"/>
            <a:ext cx="1639500" cy="36392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16" name="Shape 116"/>
          <p:cNvSpPr txBox="1">
            <a:spLocks noGrp="1"/>
          </p:cNvSpPr>
          <p:nvPr>
            <p:ph type="title"/>
          </p:nvPr>
        </p:nvSpPr>
        <p:spPr>
          <a:xfrm>
            <a:off x="458787" y="4267200"/>
            <a:ext cx="6476999" cy="566699"/>
          </a:xfrm>
          <a:prstGeom prst="rect">
            <a:avLst/>
          </a:prstGeom>
          <a:noFill/>
          <a:ln>
            <a:noFill/>
          </a:ln>
        </p:spPr>
        <p:txBody>
          <a:bodyPr lIns="91425" tIns="91425" rIns="91425" bIns="91425" anchor="b" anchorCtr="0"/>
          <a:lstStyle>
            <a:lvl1pPr algn="l" rtl="0">
              <a:spcBef>
                <a:spcPts val="0"/>
              </a:spcBef>
              <a:defRPr sz="2800" b="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7" name="Shape 117"/>
          <p:cNvSpPr>
            <a:spLocks noGrp="1"/>
          </p:cNvSpPr>
          <p:nvPr>
            <p:ph type="pic" idx="2"/>
          </p:nvPr>
        </p:nvSpPr>
        <p:spPr>
          <a:xfrm>
            <a:off x="269873" y="268287"/>
            <a:ext cx="6858000" cy="3639299"/>
          </a:xfrm>
          <a:prstGeom prst="rect">
            <a:avLst/>
          </a:prstGeom>
          <a:noFill/>
          <a:ln>
            <a:noFill/>
          </a:ln>
        </p:spPr>
      </p:sp>
      <p:sp>
        <p:nvSpPr>
          <p:cNvPr id="118" name="Shape 118"/>
          <p:cNvSpPr txBox="1">
            <a:spLocks noGrp="1"/>
          </p:cNvSpPr>
          <p:nvPr>
            <p:ph type="body" idx="1"/>
          </p:nvPr>
        </p:nvSpPr>
        <p:spPr>
          <a:xfrm>
            <a:off x="458787" y="4840941"/>
            <a:ext cx="6475499" cy="1304399"/>
          </a:xfrm>
          <a:prstGeom prst="rect">
            <a:avLst/>
          </a:prstGeom>
          <a:noFill/>
          <a:ln>
            <a:noFill/>
          </a:ln>
        </p:spPr>
        <p:txBody>
          <a:bodyPr lIns="91425" tIns="91425" rIns="91425" bIns="91425" anchor="t" anchorCtr="0"/>
          <a:lstStyle>
            <a:lvl1pPr marL="0" indent="0" rtl="0">
              <a:spcBef>
                <a:spcPts val="0"/>
              </a:spcBef>
              <a:buFont typeface="Questrial"/>
              <a:buNone/>
              <a:defRPr sz="1600"/>
            </a:lvl1pPr>
            <a:lvl2pPr marL="457200" indent="0" rtl="0">
              <a:spcBef>
                <a:spcPts val="0"/>
              </a:spcBef>
              <a:buFont typeface="Questrial"/>
              <a:buNone/>
              <a:defRPr sz="1200"/>
            </a:lvl2pPr>
            <a:lvl3pPr marL="914400" indent="0" rtl="0">
              <a:spcBef>
                <a:spcPts val="0"/>
              </a:spcBef>
              <a:buFont typeface="Questrial"/>
              <a:buNone/>
              <a:defRPr sz="1000"/>
            </a:lvl3pPr>
            <a:lvl4pPr marL="1371600" indent="0" rtl="0">
              <a:spcBef>
                <a:spcPts val="0"/>
              </a:spcBef>
              <a:buFont typeface="Questrial"/>
              <a:buNone/>
              <a:defRPr sz="900"/>
            </a:lvl4pPr>
            <a:lvl5pPr marL="1828800" indent="0" rtl="0">
              <a:spcBef>
                <a:spcPts val="0"/>
              </a:spcBef>
              <a:buFont typeface="Questrial"/>
              <a:buNone/>
              <a:defRPr sz="900"/>
            </a:lvl5pPr>
            <a:lvl6pPr marL="2286000" indent="0" rtl="0">
              <a:spcBef>
                <a:spcPts val="0"/>
              </a:spcBef>
              <a:buFont typeface="Questrial"/>
              <a:buNone/>
              <a:defRPr sz="900"/>
            </a:lvl6pPr>
            <a:lvl7pPr marL="2743200" indent="0" rtl="0">
              <a:spcBef>
                <a:spcPts val="0"/>
              </a:spcBef>
              <a:buFont typeface="Questrial"/>
              <a:buNone/>
              <a:defRPr sz="900"/>
            </a:lvl7pPr>
            <a:lvl8pPr marL="3200400" indent="0" rtl="0">
              <a:spcBef>
                <a:spcPts val="0"/>
              </a:spcBef>
              <a:buFont typeface="Questrial"/>
              <a:buNone/>
              <a:defRPr sz="900"/>
            </a:lvl8pPr>
            <a:lvl9pPr marL="3657600" indent="0" rtl="0">
              <a:spcBef>
                <a:spcPts val="0"/>
              </a:spcBef>
              <a:buFont typeface="Questrial"/>
              <a:buNone/>
              <a:defRPr sz="900"/>
            </a:lvl9pPr>
          </a:lstStyle>
          <a:p>
            <a:endParaRPr/>
          </a:p>
        </p:txBody>
      </p:sp>
      <p:sp>
        <p:nvSpPr>
          <p:cNvPr id="119" name="Shape 119"/>
          <p:cNvSpPr txBox="1">
            <a:spLocks noGrp="1"/>
          </p:cNvSpPr>
          <p:nvPr>
            <p:ph type="dt" idx="10"/>
          </p:nvPr>
        </p:nvSpPr>
        <p:spPr>
          <a:xfrm>
            <a:off x="6512083" y="6356350"/>
            <a:ext cx="2439299" cy="365099"/>
          </a:xfrm>
          <a:prstGeom prst="rect">
            <a:avLst/>
          </a:prstGeom>
          <a:noFill/>
          <a:ln>
            <a:noFill/>
          </a:ln>
        </p:spPr>
        <p:txBody>
          <a:bodyPr lIns="91425" tIns="91425" rIns="91425" bIns="91425" anchor="ctr" anchorCtr="0"/>
          <a:lstStyle>
            <a:lvl1pPr marL="0" marR="0" indent="0" algn="r"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20" name="Shape 120"/>
          <p:cNvSpPr txBox="1">
            <a:spLocks noGrp="1"/>
          </p:cNvSpPr>
          <p:nvPr>
            <p:ph type="ftr" idx="11"/>
          </p:nvPr>
        </p:nvSpPr>
        <p:spPr>
          <a:xfrm>
            <a:off x="174811" y="6356350"/>
            <a:ext cx="6007199" cy="365099"/>
          </a:xfrm>
          <a:prstGeom prst="rect">
            <a:avLst/>
          </a:prstGeom>
          <a:noFill/>
          <a:ln>
            <a:noFill/>
          </a:ln>
        </p:spPr>
        <p:txBody>
          <a:bodyPr lIns="91425" tIns="91425" rIns="91425" bIns="91425" anchor="ctr" anchorCtr="0"/>
          <a:lstStyle>
            <a:lvl1pPr marL="0" marR="0" indent="0" algn="l"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 Pictures with Caption">
    <p:spTree>
      <p:nvGrpSpPr>
        <p:cNvPr id="1" name="Shape 121"/>
        <p:cNvGrpSpPr/>
        <p:nvPr/>
      </p:nvGrpSpPr>
      <p:grpSpPr>
        <a:xfrm>
          <a:off x="0" y="0"/>
          <a:ext cx="0" cy="0"/>
          <a:chOff x="0" y="0"/>
          <a:chExt cx="0" cy="0"/>
        </a:xfrm>
      </p:grpSpPr>
      <p:sp>
        <p:nvSpPr>
          <p:cNvPr id="122" name="Shape 122"/>
          <p:cNvSpPr/>
          <p:nvPr/>
        </p:nvSpPr>
        <p:spPr>
          <a:xfrm>
            <a:off x="8135471" y="268287"/>
            <a:ext cx="720899" cy="36392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23" name="Shape 123"/>
          <p:cNvSpPr txBox="1">
            <a:spLocks noGrp="1"/>
          </p:cNvSpPr>
          <p:nvPr>
            <p:ph type="title"/>
          </p:nvPr>
        </p:nvSpPr>
        <p:spPr>
          <a:xfrm>
            <a:off x="458787" y="4267200"/>
            <a:ext cx="6476999" cy="566699"/>
          </a:xfrm>
          <a:prstGeom prst="rect">
            <a:avLst/>
          </a:prstGeom>
          <a:noFill/>
          <a:ln>
            <a:noFill/>
          </a:ln>
        </p:spPr>
        <p:txBody>
          <a:bodyPr lIns="91425" tIns="91425" rIns="91425" bIns="91425" anchor="b" anchorCtr="0"/>
          <a:lstStyle>
            <a:lvl1pPr algn="l" rtl="0">
              <a:spcBef>
                <a:spcPts val="0"/>
              </a:spcBef>
              <a:defRPr sz="2800" b="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4" name="Shape 124"/>
          <p:cNvSpPr>
            <a:spLocks noGrp="1"/>
          </p:cNvSpPr>
          <p:nvPr>
            <p:ph type="pic" idx="2"/>
          </p:nvPr>
        </p:nvSpPr>
        <p:spPr>
          <a:xfrm>
            <a:off x="269873" y="268287"/>
            <a:ext cx="3006600" cy="3639299"/>
          </a:xfrm>
          <a:prstGeom prst="rect">
            <a:avLst/>
          </a:prstGeom>
          <a:noFill/>
          <a:ln>
            <a:noFill/>
          </a:ln>
        </p:spPr>
      </p:sp>
      <p:sp>
        <p:nvSpPr>
          <p:cNvPr id="125" name="Shape 125"/>
          <p:cNvSpPr txBox="1">
            <a:spLocks noGrp="1"/>
          </p:cNvSpPr>
          <p:nvPr>
            <p:ph type="body" idx="1"/>
          </p:nvPr>
        </p:nvSpPr>
        <p:spPr>
          <a:xfrm>
            <a:off x="458787" y="4840941"/>
            <a:ext cx="6475499" cy="1304399"/>
          </a:xfrm>
          <a:prstGeom prst="rect">
            <a:avLst/>
          </a:prstGeom>
          <a:noFill/>
          <a:ln>
            <a:noFill/>
          </a:ln>
        </p:spPr>
        <p:txBody>
          <a:bodyPr lIns="91425" tIns="91425" rIns="91425" bIns="91425" anchor="t" anchorCtr="0"/>
          <a:lstStyle>
            <a:lvl1pPr marL="0" indent="0" rtl="0">
              <a:spcBef>
                <a:spcPts val="0"/>
              </a:spcBef>
              <a:buFont typeface="Questrial"/>
              <a:buNone/>
              <a:defRPr sz="1600"/>
            </a:lvl1pPr>
            <a:lvl2pPr marL="457200" indent="0" rtl="0">
              <a:spcBef>
                <a:spcPts val="0"/>
              </a:spcBef>
              <a:buFont typeface="Questrial"/>
              <a:buNone/>
              <a:defRPr sz="1200"/>
            </a:lvl2pPr>
            <a:lvl3pPr marL="914400" indent="0" rtl="0">
              <a:spcBef>
                <a:spcPts val="0"/>
              </a:spcBef>
              <a:buFont typeface="Questrial"/>
              <a:buNone/>
              <a:defRPr sz="1000"/>
            </a:lvl3pPr>
            <a:lvl4pPr marL="1371600" indent="0" rtl="0">
              <a:spcBef>
                <a:spcPts val="0"/>
              </a:spcBef>
              <a:buFont typeface="Questrial"/>
              <a:buNone/>
              <a:defRPr sz="900"/>
            </a:lvl4pPr>
            <a:lvl5pPr marL="1828800" indent="0" rtl="0">
              <a:spcBef>
                <a:spcPts val="0"/>
              </a:spcBef>
              <a:buFont typeface="Questrial"/>
              <a:buNone/>
              <a:defRPr sz="900"/>
            </a:lvl5pPr>
            <a:lvl6pPr marL="2286000" indent="0" rtl="0">
              <a:spcBef>
                <a:spcPts val="0"/>
              </a:spcBef>
              <a:buFont typeface="Questrial"/>
              <a:buNone/>
              <a:defRPr sz="900"/>
            </a:lvl6pPr>
            <a:lvl7pPr marL="2743200" indent="0" rtl="0">
              <a:spcBef>
                <a:spcPts val="0"/>
              </a:spcBef>
              <a:buFont typeface="Questrial"/>
              <a:buNone/>
              <a:defRPr sz="900"/>
            </a:lvl7pPr>
            <a:lvl8pPr marL="3200400" indent="0" rtl="0">
              <a:spcBef>
                <a:spcPts val="0"/>
              </a:spcBef>
              <a:buFont typeface="Questrial"/>
              <a:buNone/>
              <a:defRPr sz="900"/>
            </a:lvl8pPr>
            <a:lvl9pPr marL="3657600" indent="0" rtl="0">
              <a:spcBef>
                <a:spcPts val="0"/>
              </a:spcBef>
              <a:buFont typeface="Questrial"/>
              <a:buNone/>
              <a:defRPr sz="900"/>
            </a:lvl9pPr>
          </a:lstStyle>
          <a:p>
            <a:endParaRPr/>
          </a:p>
        </p:txBody>
      </p:sp>
      <p:sp>
        <p:nvSpPr>
          <p:cNvPr id="126" name="Shape 126"/>
          <p:cNvSpPr txBox="1">
            <a:spLocks noGrp="1"/>
          </p:cNvSpPr>
          <p:nvPr>
            <p:ph type="dt" idx="10"/>
          </p:nvPr>
        </p:nvSpPr>
        <p:spPr>
          <a:xfrm>
            <a:off x="6512083" y="6356350"/>
            <a:ext cx="2439299" cy="365099"/>
          </a:xfrm>
          <a:prstGeom prst="rect">
            <a:avLst/>
          </a:prstGeom>
          <a:noFill/>
          <a:ln>
            <a:noFill/>
          </a:ln>
        </p:spPr>
        <p:txBody>
          <a:bodyPr lIns="91425" tIns="91425" rIns="91425" bIns="91425" anchor="ctr" anchorCtr="0"/>
          <a:lstStyle>
            <a:lvl1pPr marL="0" marR="0" indent="0" algn="r"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27" name="Shape 127"/>
          <p:cNvSpPr txBox="1">
            <a:spLocks noGrp="1"/>
          </p:cNvSpPr>
          <p:nvPr>
            <p:ph type="ftr" idx="11"/>
          </p:nvPr>
        </p:nvSpPr>
        <p:spPr>
          <a:xfrm>
            <a:off x="174811" y="6356350"/>
            <a:ext cx="6007199" cy="365099"/>
          </a:xfrm>
          <a:prstGeom prst="rect">
            <a:avLst/>
          </a:prstGeom>
          <a:noFill/>
          <a:ln>
            <a:noFill/>
          </a:ln>
        </p:spPr>
        <p:txBody>
          <a:bodyPr lIns="91425" tIns="91425" rIns="91425" bIns="91425" anchor="ctr" anchorCtr="0"/>
          <a:lstStyle>
            <a:lvl1pPr marL="0" marR="0" indent="0" algn="l"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28" name="Shape 128"/>
          <p:cNvSpPr>
            <a:spLocks noGrp="1"/>
          </p:cNvSpPr>
          <p:nvPr>
            <p:ph type="pic" idx="3"/>
          </p:nvPr>
        </p:nvSpPr>
        <p:spPr>
          <a:xfrm>
            <a:off x="3352800" y="268287"/>
            <a:ext cx="4701899" cy="1775699"/>
          </a:xfrm>
          <a:prstGeom prst="rect">
            <a:avLst/>
          </a:prstGeom>
          <a:noFill/>
          <a:ln>
            <a:noFill/>
          </a:ln>
        </p:spPr>
      </p:sp>
      <p:sp>
        <p:nvSpPr>
          <p:cNvPr id="129" name="Shape 129"/>
          <p:cNvSpPr>
            <a:spLocks noGrp="1"/>
          </p:cNvSpPr>
          <p:nvPr>
            <p:ph type="pic" idx="4"/>
          </p:nvPr>
        </p:nvSpPr>
        <p:spPr>
          <a:xfrm>
            <a:off x="3352800" y="2131934"/>
            <a:ext cx="2304300" cy="1775699"/>
          </a:xfrm>
          <a:prstGeom prst="rect">
            <a:avLst/>
          </a:prstGeom>
          <a:noFill/>
          <a:ln>
            <a:noFill/>
          </a:ln>
        </p:spPr>
      </p:sp>
      <p:sp>
        <p:nvSpPr>
          <p:cNvPr id="130" name="Shape 130"/>
          <p:cNvSpPr>
            <a:spLocks noGrp="1"/>
          </p:cNvSpPr>
          <p:nvPr>
            <p:ph type="pic" idx="5"/>
          </p:nvPr>
        </p:nvSpPr>
        <p:spPr>
          <a:xfrm>
            <a:off x="5750500" y="2131934"/>
            <a:ext cx="2304300" cy="1775699"/>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1"/>
        <p:cNvGrpSpPr/>
        <p:nvPr/>
      </p:nvGrpSpPr>
      <p:grpSpPr>
        <a:xfrm>
          <a:off x="0" y="0"/>
          <a:ext cx="0" cy="0"/>
          <a:chOff x="0" y="0"/>
          <a:chExt cx="0" cy="0"/>
        </a:xfrm>
      </p:grpSpPr>
      <p:sp>
        <p:nvSpPr>
          <p:cNvPr id="132" name="Shape 132"/>
          <p:cNvSpPr/>
          <p:nvPr/>
        </p:nvSpPr>
        <p:spPr>
          <a:xfrm>
            <a:off x="7212106" y="268287"/>
            <a:ext cx="1645800" cy="16458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33" name="Shape 133"/>
          <p:cNvSpPr txBox="1">
            <a:spLocks noGrp="1"/>
          </p:cNvSpPr>
          <p:nvPr>
            <p:ph type="title"/>
          </p:nvPr>
        </p:nvSpPr>
        <p:spPr>
          <a:xfrm>
            <a:off x="457199" y="914400"/>
            <a:ext cx="8305799" cy="1143000"/>
          </a:xfrm>
          <a:prstGeom prst="rect">
            <a:avLst/>
          </a:prstGeom>
          <a:noFill/>
          <a:ln>
            <a:noFill/>
          </a:ln>
        </p:spPr>
        <p:txBody>
          <a:bodyPr lIns="91425" tIns="91425" rIns="91425" bIns="91425" anchor="b" anchorCtr="0"/>
          <a:lstStyle>
            <a:lvl1pPr algn="l" rtl="0">
              <a:spcBef>
                <a:spcPts val="0"/>
              </a:spcBef>
              <a:buClr>
                <a:schemeClr val="accent1"/>
              </a:buClr>
              <a:buFont typeface="Questrial"/>
              <a:buNone/>
              <a:defRPr sz="3600">
                <a:solidFill>
                  <a:schemeClr val="accent1"/>
                </a:solidFill>
                <a:latin typeface="Questrial"/>
                <a:ea typeface="Questrial"/>
                <a:cs typeface="Questrial"/>
                <a:sym typeface="Quest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4" name="Shape 134"/>
          <p:cNvSpPr txBox="1">
            <a:spLocks noGrp="1"/>
          </p:cNvSpPr>
          <p:nvPr>
            <p:ph type="body" idx="1"/>
          </p:nvPr>
        </p:nvSpPr>
        <p:spPr>
          <a:xfrm rot="5400000">
            <a:off x="2651849" y="15150"/>
            <a:ext cx="3916500" cy="8305799"/>
          </a:xfrm>
          <a:prstGeom prst="rect">
            <a:avLst/>
          </a:prstGeom>
          <a:noFill/>
          <a:ln>
            <a:noFill/>
          </a:ln>
        </p:spPr>
        <p:txBody>
          <a:bodyPr lIns="91425" tIns="91425" rIns="91425" bIns="91425" anchor="t" anchorCtr="0"/>
          <a:lstStyle>
            <a:lvl1pPr marL="228600" indent="-101600" algn="l" rtl="0">
              <a:spcBef>
                <a:spcPts val="1800"/>
              </a:spcBef>
              <a:buClr>
                <a:schemeClr val="accent1"/>
              </a:buClr>
              <a:buFont typeface="Noto Symbol"/>
              <a:buChar char="◼"/>
              <a:defRPr sz="2000">
                <a:solidFill>
                  <a:schemeClr val="dk2"/>
                </a:solidFill>
                <a:latin typeface="Questrial"/>
                <a:ea typeface="Questrial"/>
                <a:cs typeface="Questrial"/>
                <a:sym typeface="Questrial"/>
              </a:defRPr>
            </a:lvl1pPr>
            <a:lvl2pPr marL="457200" indent="-114300" algn="l" rtl="0">
              <a:spcBef>
                <a:spcPts val="600"/>
              </a:spcBef>
              <a:buClr>
                <a:srgbClr val="4C0000"/>
              </a:buClr>
              <a:buFont typeface="Noto Symbol"/>
              <a:buChar char="◼"/>
              <a:defRPr sz="1800">
                <a:solidFill>
                  <a:schemeClr val="dk2"/>
                </a:solidFill>
                <a:latin typeface="Questrial"/>
                <a:ea typeface="Questrial"/>
                <a:cs typeface="Questrial"/>
                <a:sym typeface="Questrial"/>
              </a:defRPr>
            </a:lvl2pPr>
            <a:lvl3pPr marL="685800" indent="-114300" algn="l" rtl="0">
              <a:spcBef>
                <a:spcPts val="600"/>
              </a:spcBef>
              <a:buClr>
                <a:schemeClr val="accent1"/>
              </a:buClr>
              <a:buFont typeface="Noto Symbol"/>
              <a:buChar char="◼"/>
              <a:defRPr sz="1800">
                <a:solidFill>
                  <a:schemeClr val="dk2"/>
                </a:solidFill>
                <a:latin typeface="Questrial"/>
                <a:ea typeface="Questrial"/>
                <a:cs typeface="Questrial"/>
                <a:sym typeface="Questrial"/>
              </a:defRPr>
            </a:lvl3pPr>
            <a:lvl4pPr marL="914400" indent="-114300" algn="l" rtl="0">
              <a:spcBef>
                <a:spcPts val="600"/>
              </a:spcBef>
              <a:buClr>
                <a:srgbClr val="4C0000"/>
              </a:buClr>
              <a:buFont typeface="Noto Symbol"/>
              <a:buChar char="◼"/>
              <a:defRPr sz="1800">
                <a:solidFill>
                  <a:schemeClr val="dk2"/>
                </a:solidFill>
                <a:latin typeface="Questrial"/>
                <a:ea typeface="Questrial"/>
                <a:cs typeface="Questrial"/>
                <a:sym typeface="Questrial"/>
              </a:defRPr>
            </a:lvl4pPr>
            <a:lvl5pPr marL="1143000" indent="-114300" algn="l" rtl="0">
              <a:spcBef>
                <a:spcPts val="600"/>
              </a:spcBef>
              <a:buClr>
                <a:schemeClr val="accent1"/>
              </a:buClr>
              <a:buFont typeface="Noto Symbol"/>
              <a:buChar char="◼"/>
              <a:defRPr sz="1800">
                <a:solidFill>
                  <a:schemeClr val="dk2"/>
                </a:solidFill>
                <a:latin typeface="Questrial"/>
                <a:ea typeface="Questrial"/>
                <a:cs typeface="Questrial"/>
                <a:sym typeface="Questrial"/>
              </a:defRPr>
            </a:lvl5pPr>
            <a:lvl6pPr marL="2514600" indent="-101600" algn="l" rtl="0">
              <a:spcBef>
                <a:spcPts val="400"/>
              </a:spcBef>
              <a:buClr>
                <a:schemeClr val="dk1"/>
              </a:buClr>
              <a:buFont typeface="Arial"/>
              <a:buChar char="•"/>
              <a:defRPr sz="2000">
                <a:solidFill>
                  <a:schemeClr val="dk1"/>
                </a:solidFill>
                <a:latin typeface="Questrial"/>
                <a:ea typeface="Questrial"/>
                <a:cs typeface="Questrial"/>
                <a:sym typeface="Questrial"/>
              </a:defRPr>
            </a:lvl6pPr>
            <a:lvl7pPr marL="2971800" indent="-101600" algn="l" rtl="0">
              <a:spcBef>
                <a:spcPts val="400"/>
              </a:spcBef>
              <a:buClr>
                <a:schemeClr val="dk1"/>
              </a:buClr>
              <a:buFont typeface="Arial"/>
              <a:buChar char="•"/>
              <a:defRPr sz="2000">
                <a:solidFill>
                  <a:schemeClr val="dk1"/>
                </a:solidFill>
                <a:latin typeface="Questrial"/>
                <a:ea typeface="Questrial"/>
                <a:cs typeface="Questrial"/>
                <a:sym typeface="Questrial"/>
              </a:defRPr>
            </a:lvl7pPr>
            <a:lvl8pPr marL="3429000" indent="-101600" algn="l" rtl="0">
              <a:spcBef>
                <a:spcPts val="400"/>
              </a:spcBef>
              <a:buClr>
                <a:schemeClr val="dk1"/>
              </a:buClr>
              <a:buFont typeface="Arial"/>
              <a:buChar char="•"/>
              <a:defRPr sz="2000">
                <a:solidFill>
                  <a:schemeClr val="dk1"/>
                </a:solidFill>
                <a:latin typeface="Questrial"/>
                <a:ea typeface="Questrial"/>
                <a:cs typeface="Questrial"/>
                <a:sym typeface="Questrial"/>
              </a:defRPr>
            </a:lvl8pPr>
            <a:lvl9pPr marL="3886200" indent="-101600" algn="l" rtl="0">
              <a:spcBef>
                <a:spcPts val="400"/>
              </a:spcBef>
              <a:buClr>
                <a:schemeClr val="dk1"/>
              </a:buClr>
              <a:buFont typeface="Arial"/>
              <a:buChar char="•"/>
              <a:defRPr sz="2000">
                <a:solidFill>
                  <a:schemeClr val="dk1"/>
                </a:solidFill>
                <a:latin typeface="Questrial"/>
                <a:ea typeface="Questrial"/>
                <a:cs typeface="Questrial"/>
                <a:sym typeface="Questrial"/>
              </a:defRPr>
            </a:lvl9pPr>
          </a:lstStyle>
          <a:p>
            <a:endParaRPr/>
          </a:p>
        </p:txBody>
      </p:sp>
      <p:sp>
        <p:nvSpPr>
          <p:cNvPr id="135" name="Shape 135"/>
          <p:cNvSpPr txBox="1">
            <a:spLocks noGrp="1"/>
          </p:cNvSpPr>
          <p:nvPr>
            <p:ph type="dt" idx="10"/>
          </p:nvPr>
        </p:nvSpPr>
        <p:spPr>
          <a:xfrm>
            <a:off x="6512083" y="6356350"/>
            <a:ext cx="2439299" cy="365099"/>
          </a:xfrm>
          <a:prstGeom prst="rect">
            <a:avLst/>
          </a:prstGeom>
          <a:noFill/>
          <a:ln>
            <a:noFill/>
          </a:ln>
        </p:spPr>
        <p:txBody>
          <a:bodyPr lIns="91425" tIns="91425" rIns="91425" bIns="91425" anchor="ctr" anchorCtr="0"/>
          <a:lstStyle>
            <a:lvl1pPr marL="0" marR="0" indent="0" algn="r"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36" name="Shape 136"/>
          <p:cNvSpPr txBox="1">
            <a:spLocks noGrp="1"/>
          </p:cNvSpPr>
          <p:nvPr>
            <p:ph type="ftr" idx="11"/>
          </p:nvPr>
        </p:nvSpPr>
        <p:spPr>
          <a:xfrm>
            <a:off x="174811" y="6356350"/>
            <a:ext cx="6007199" cy="365099"/>
          </a:xfrm>
          <a:prstGeom prst="rect">
            <a:avLst/>
          </a:prstGeom>
          <a:noFill/>
          <a:ln>
            <a:noFill/>
          </a:ln>
        </p:spPr>
        <p:txBody>
          <a:bodyPr lIns="91425" tIns="91425" rIns="91425" bIns="91425" anchor="ctr" anchorCtr="0"/>
          <a:lstStyle>
            <a:lvl1pPr marL="0" marR="0" indent="0" algn="l"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7"/>
        <p:cNvGrpSpPr/>
        <p:nvPr/>
      </p:nvGrpSpPr>
      <p:grpSpPr>
        <a:xfrm>
          <a:off x="0" y="0"/>
          <a:ext cx="0" cy="0"/>
          <a:chOff x="0" y="0"/>
          <a:chExt cx="0" cy="0"/>
        </a:xfrm>
      </p:grpSpPr>
      <p:sp>
        <p:nvSpPr>
          <p:cNvPr id="138" name="Shape 138"/>
          <p:cNvSpPr/>
          <p:nvPr/>
        </p:nvSpPr>
        <p:spPr>
          <a:xfrm>
            <a:off x="8148917" y="268287"/>
            <a:ext cx="718199" cy="5669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39" name="Shape 139"/>
          <p:cNvSpPr txBox="1">
            <a:spLocks noGrp="1"/>
          </p:cNvSpPr>
          <p:nvPr>
            <p:ph type="title"/>
          </p:nvPr>
        </p:nvSpPr>
        <p:spPr>
          <a:xfrm rot="5400000">
            <a:off x="5659543" y="2919574"/>
            <a:ext cx="5090700" cy="1322400"/>
          </a:xfrm>
          <a:prstGeom prst="rect">
            <a:avLst/>
          </a:prstGeom>
          <a:noFill/>
          <a:ln>
            <a:noFill/>
          </a:ln>
        </p:spPr>
        <p:txBody>
          <a:bodyPr lIns="91425" tIns="91425" rIns="91425" bIns="91425" anchor="t" anchorCtr="0"/>
          <a:lstStyle>
            <a:lvl1pPr algn="l" rtl="0">
              <a:spcBef>
                <a:spcPts val="0"/>
              </a:spcBef>
              <a:buClr>
                <a:schemeClr val="accent1"/>
              </a:buClr>
              <a:buFont typeface="Questrial"/>
              <a:buNone/>
              <a:defRPr sz="3600">
                <a:solidFill>
                  <a:schemeClr val="accent1"/>
                </a:solidFill>
                <a:latin typeface="Questrial"/>
                <a:ea typeface="Questrial"/>
                <a:cs typeface="Questrial"/>
                <a:sym typeface="Quest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0" name="Shape 140"/>
          <p:cNvSpPr txBox="1">
            <a:spLocks noGrp="1"/>
          </p:cNvSpPr>
          <p:nvPr>
            <p:ph type="body" idx="1"/>
          </p:nvPr>
        </p:nvSpPr>
        <p:spPr>
          <a:xfrm rot="5400000">
            <a:off x="912150" y="580474"/>
            <a:ext cx="5109899" cy="6019799"/>
          </a:xfrm>
          <a:prstGeom prst="rect">
            <a:avLst/>
          </a:prstGeom>
          <a:noFill/>
          <a:ln>
            <a:noFill/>
          </a:ln>
        </p:spPr>
        <p:txBody>
          <a:bodyPr lIns="91425" tIns="91425" rIns="91425" bIns="91425" anchor="t" anchorCtr="0"/>
          <a:lstStyle>
            <a:lvl1pPr marL="228600" indent="-101600" algn="l" rtl="0">
              <a:spcBef>
                <a:spcPts val="1800"/>
              </a:spcBef>
              <a:buClr>
                <a:schemeClr val="accent1"/>
              </a:buClr>
              <a:buFont typeface="Noto Symbol"/>
              <a:buChar char="◼"/>
              <a:defRPr sz="2000">
                <a:solidFill>
                  <a:schemeClr val="dk2"/>
                </a:solidFill>
                <a:latin typeface="Questrial"/>
                <a:ea typeface="Questrial"/>
                <a:cs typeface="Questrial"/>
                <a:sym typeface="Questrial"/>
              </a:defRPr>
            </a:lvl1pPr>
            <a:lvl2pPr marL="457200" indent="-114300" algn="l" rtl="0">
              <a:spcBef>
                <a:spcPts val="600"/>
              </a:spcBef>
              <a:buClr>
                <a:srgbClr val="4C0000"/>
              </a:buClr>
              <a:buFont typeface="Noto Symbol"/>
              <a:buChar char="◼"/>
              <a:defRPr sz="1800">
                <a:solidFill>
                  <a:schemeClr val="dk2"/>
                </a:solidFill>
                <a:latin typeface="Questrial"/>
                <a:ea typeface="Questrial"/>
                <a:cs typeface="Questrial"/>
                <a:sym typeface="Questrial"/>
              </a:defRPr>
            </a:lvl2pPr>
            <a:lvl3pPr marL="685800" indent="-114300" algn="l" rtl="0">
              <a:spcBef>
                <a:spcPts val="600"/>
              </a:spcBef>
              <a:buClr>
                <a:schemeClr val="accent1"/>
              </a:buClr>
              <a:buFont typeface="Noto Symbol"/>
              <a:buChar char="◼"/>
              <a:defRPr sz="1800">
                <a:solidFill>
                  <a:schemeClr val="dk2"/>
                </a:solidFill>
                <a:latin typeface="Questrial"/>
                <a:ea typeface="Questrial"/>
                <a:cs typeface="Questrial"/>
                <a:sym typeface="Questrial"/>
              </a:defRPr>
            </a:lvl3pPr>
            <a:lvl4pPr marL="914400" indent="-114300" algn="l" rtl="0">
              <a:spcBef>
                <a:spcPts val="600"/>
              </a:spcBef>
              <a:buClr>
                <a:srgbClr val="4C0000"/>
              </a:buClr>
              <a:buFont typeface="Noto Symbol"/>
              <a:buChar char="◼"/>
              <a:defRPr sz="1800">
                <a:solidFill>
                  <a:schemeClr val="dk2"/>
                </a:solidFill>
                <a:latin typeface="Questrial"/>
                <a:ea typeface="Questrial"/>
                <a:cs typeface="Questrial"/>
                <a:sym typeface="Questrial"/>
              </a:defRPr>
            </a:lvl4pPr>
            <a:lvl5pPr marL="1143000" indent="-114300" algn="l" rtl="0">
              <a:spcBef>
                <a:spcPts val="600"/>
              </a:spcBef>
              <a:buClr>
                <a:schemeClr val="accent1"/>
              </a:buClr>
              <a:buFont typeface="Noto Symbol"/>
              <a:buChar char="◼"/>
              <a:defRPr sz="1800">
                <a:solidFill>
                  <a:schemeClr val="dk2"/>
                </a:solidFill>
                <a:latin typeface="Questrial"/>
                <a:ea typeface="Questrial"/>
                <a:cs typeface="Questrial"/>
                <a:sym typeface="Questrial"/>
              </a:defRPr>
            </a:lvl5pPr>
            <a:lvl6pPr marL="2514600" indent="-101600" algn="l" rtl="0">
              <a:spcBef>
                <a:spcPts val="400"/>
              </a:spcBef>
              <a:buClr>
                <a:schemeClr val="dk1"/>
              </a:buClr>
              <a:buFont typeface="Arial"/>
              <a:buChar char="•"/>
              <a:defRPr sz="2000">
                <a:solidFill>
                  <a:schemeClr val="dk1"/>
                </a:solidFill>
                <a:latin typeface="Questrial"/>
                <a:ea typeface="Questrial"/>
                <a:cs typeface="Questrial"/>
                <a:sym typeface="Questrial"/>
              </a:defRPr>
            </a:lvl6pPr>
            <a:lvl7pPr marL="2971800" indent="-101600" algn="l" rtl="0">
              <a:spcBef>
                <a:spcPts val="400"/>
              </a:spcBef>
              <a:buClr>
                <a:schemeClr val="dk1"/>
              </a:buClr>
              <a:buFont typeface="Arial"/>
              <a:buChar char="•"/>
              <a:defRPr sz="2000">
                <a:solidFill>
                  <a:schemeClr val="dk1"/>
                </a:solidFill>
                <a:latin typeface="Questrial"/>
                <a:ea typeface="Questrial"/>
                <a:cs typeface="Questrial"/>
                <a:sym typeface="Questrial"/>
              </a:defRPr>
            </a:lvl7pPr>
            <a:lvl8pPr marL="3429000" indent="-101600" algn="l" rtl="0">
              <a:spcBef>
                <a:spcPts val="400"/>
              </a:spcBef>
              <a:buClr>
                <a:schemeClr val="dk1"/>
              </a:buClr>
              <a:buFont typeface="Arial"/>
              <a:buChar char="•"/>
              <a:defRPr sz="2000">
                <a:solidFill>
                  <a:schemeClr val="dk1"/>
                </a:solidFill>
                <a:latin typeface="Questrial"/>
                <a:ea typeface="Questrial"/>
                <a:cs typeface="Questrial"/>
                <a:sym typeface="Questrial"/>
              </a:defRPr>
            </a:lvl8pPr>
            <a:lvl9pPr marL="3886200" indent="-101600" algn="l" rtl="0">
              <a:spcBef>
                <a:spcPts val="400"/>
              </a:spcBef>
              <a:buClr>
                <a:schemeClr val="dk1"/>
              </a:buClr>
              <a:buFont typeface="Arial"/>
              <a:buChar char="•"/>
              <a:defRPr sz="2000">
                <a:solidFill>
                  <a:schemeClr val="dk1"/>
                </a:solidFill>
                <a:latin typeface="Questrial"/>
                <a:ea typeface="Questrial"/>
                <a:cs typeface="Questrial"/>
                <a:sym typeface="Questrial"/>
              </a:defRPr>
            </a:lvl9pPr>
          </a:lstStyle>
          <a:p>
            <a:endParaRPr/>
          </a:p>
        </p:txBody>
      </p:sp>
      <p:sp>
        <p:nvSpPr>
          <p:cNvPr id="141" name="Shape 141"/>
          <p:cNvSpPr txBox="1">
            <a:spLocks noGrp="1"/>
          </p:cNvSpPr>
          <p:nvPr>
            <p:ph type="dt" idx="10"/>
          </p:nvPr>
        </p:nvSpPr>
        <p:spPr>
          <a:xfrm>
            <a:off x="6512083" y="6356350"/>
            <a:ext cx="2439299" cy="365099"/>
          </a:xfrm>
          <a:prstGeom prst="rect">
            <a:avLst/>
          </a:prstGeom>
          <a:noFill/>
          <a:ln>
            <a:noFill/>
          </a:ln>
        </p:spPr>
        <p:txBody>
          <a:bodyPr lIns="91425" tIns="91425" rIns="91425" bIns="91425" anchor="ctr" anchorCtr="0"/>
          <a:lstStyle>
            <a:lvl1pPr marL="0" marR="0" indent="0" algn="r"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42" name="Shape 142"/>
          <p:cNvSpPr txBox="1">
            <a:spLocks noGrp="1"/>
          </p:cNvSpPr>
          <p:nvPr>
            <p:ph type="ftr" idx="11"/>
          </p:nvPr>
        </p:nvSpPr>
        <p:spPr>
          <a:xfrm>
            <a:off x="174811" y="6356350"/>
            <a:ext cx="6007199" cy="365099"/>
          </a:xfrm>
          <a:prstGeom prst="rect">
            <a:avLst/>
          </a:prstGeom>
          <a:noFill/>
          <a:ln>
            <a:noFill/>
          </a:ln>
        </p:spPr>
        <p:txBody>
          <a:bodyPr lIns="91425" tIns="91425" rIns="91425" bIns="91425" anchor="ctr" anchorCtr="0"/>
          <a:lstStyle>
            <a:lvl1pPr marL="0" marR="0" indent="0" algn="l"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p:nvPr/>
        </p:nvSpPr>
        <p:spPr>
          <a:xfrm>
            <a:off x="7212106" y="268287"/>
            <a:ext cx="1645800" cy="16458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23" name="Shape 23"/>
          <p:cNvSpPr txBox="1">
            <a:spLocks noGrp="1"/>
          </p:cNvSpPr>
          <p:nvPr>
            <p:ph type="title"/>
          </p:nvPr>
        </p:nvSpPr>
        <p:spPr>
          <a:xfrm>
            <a:off x="457199" y="914400"/>
            <a:ext cx="8305799" cy="1143000"/>
          </a:xfrm>
          <a:prstGeom prst="rect">
            <a:avLst/>
          </a:prstGeom>
          <a:noFill/>
          <a:ln>
            <a:noFill/>
          </a:ln>
        </p:spPr>
        <p:txBody>
          <a:bodyPr lIns="91425" tIns="91425" rIns="91425" bIns="91425" anchor="b" anchorCtr="0"/>
          <a:lstStyle>
            <a:lvl1pPr algn="l" rtl="0">
              <a:spcBef>
                <a:spcPts val="0"/>
              </a:spcBef>
              <a:buClr>
                <a:schemeClr val="accent1"/>
              </a:buClr>
              <a:buFont typeface="Questrial"/>
              <a:buNone/>
              <a:defRPr sz="3600">
                <a:solidFill>
                  <a:schemeClr val="accent1"/>
                </a:solidFill>
                <a:latin typeface="Questrial"/>
                <a:ea typeface="Questrial"/>
                <a:cs typeface="Questrial"/>
                <a:sym typeface="Quest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1"/>
          </p:nvPr>
        </p:nvSpPr>
        <p:spPr>
          <a:xfrm>
            <a:off x="457199" y="2209800"/>
            <a:ext cx="8305799" cy="3916500"/>
          </a:xfrm>
          <a:prstGeom prst="rect">
            <a:avLst/>
          </a:prstGeom>
          <a:noFill/>
          <a:ln>
            <a:noFill/>
          </a:ln>
        </p:spPr>
        <p:txBody>
          <a:bodyPr lIns="91425" tIns="91425" rIns="91425" bIns="91425" anchor="t" anchorCtr="0"/>
          <a:lstStyle>
            <a:lvl1pPr marL="228600" indent="-101600" algn="l" rtl="0">
              <a:spcBef>
                <a:spcPts val="1800"/>
              </a:spcBef>
              <a:buClr>
                <a:schemeClr val="accent1"/>
              </a:buClr>
              <a:buFont typeface="Noto Symbol"/>
              <a:buChar char="◼"/>
              <a:defRPr sz="2000">
                <a:solidFill>
                  <a:schemeClr val="dk2"/>
                </a:solidFill>
                <a:latin typeface="Questrial"/>
                <a:ea typeface="Questrial"/>
                <a:cs typeface="Questrial"/>
                <a:sym typeface="Questrial"/>
              </a:defRPr>
            </a:lvl1pPr>
            <a:lvl2pPr marL="457200" indent="-114300" algn="l" rtl="0">
              <a:spcBef>
                <a:spcPts val="600"/>
              </a:spcBef>
              <a:buClr>
                <a:srgbClr val="4C0000"/>
              </a:buClr>
              <a:buFont typeface="Noto Symbol"/>
              <a:buChar char="◼"/>
              <a:defRPr sz="1800">
                <a:solidFill>
                  <a:schemeClr val="dk2"/>
                </a:solidFill>
                <a:latin typeface="Questrial"/>
                <a:ea typeface="Questrial"/>
                <a:cs typeface="Questrial"/>
                <a:sym typeface="Questrial"/>
              </a:defRPr>
            </a:lvl2pPr>
            <a:lvl3pPr marL="685800" indent="-114300" algn="l" rtl="0">
              <a:spcBef>
                <a:spcPts val="600"/>
              </a:spcBef>
              <a:buClr>
                <a:schemeClr val="accent1"/>
              </a:buClr>
              <a:buFont typeface="Noto Symbol"/>
              <a:buChar char="◼"/>
              <a:defRPr sz="1800">
                <a:solidFill>
                  <a:schemeClr val="dk2"/>
                </a:solidFill>
                <a:latin typeface="Questrial"/>
                <a:ea typeface="Questrial"/>
                <a:cs typeface="Questrial"/>
                <a:sym typeface="Questrial"/>
              </a:defRPr>
            </a:lvl3pPr>
            <a:lvl4pPr marL="914400" indent="-114300" algn="l" rtl="0">
              <a:spcBef>
                <a:spcPts val="600"/>
              </a:spcBef>
              <a:buClr>
                <a:srgbClr val="4C0000"/>
              </a:buClr>
              <a:buFont typeface="Noto Symbol"/>
              <a:buChar char="◼"/>
              <a:defRPr sz="1800">
                <a:solidFill>
                  <a:schemeClr val="dk2"/>
                </a:solidFill>
                <a:latin typeface="Questrial"/>
                <a:ea typeface="Questrial"/>
                <a:cs typeface="Questrial"/>
                <a:sym typeface="Questrial"/>
              </a:defRPr>
            </a:lvl4pPr>
            <a:lvl5pPr marL="1143000" indent="-114300" algn="l" rtl="0">
              <a:spcBef>
                <a:spcPts val="600"/>
              </a:spcBef>
              <a:buClr>
                <a:schemeClr val="accent1"/>
              </a:buClr>
              <a:buFont typeface="Noto Symbol"/>
              <a:buChar char="◼"/>
              <a:defRPr sz="1800">
                <a:solidFill>
                  <a:schemeClr val="dk2"/>
                </a:solidFill>
                <a:latin typeface="Questrial"/>
                <a:ea typeface="Questrial"/>
                <a:cs typeface="Questrial"/>
                <a:sym typeface="Questrial"/>
              </a:defRPr>
            </a:lvl5pPr>
            <a:lvl6pPr marL="2514600" indent="-101600" algn="l" rtl="0">
              <a:spcBef>
                <a:spcPts val="400"/>
              </a:spcBef>
              <a:buClr>
                <a:schemeClr val="dk1"/>
              </a:buClr>
              <a:buFont typeface="Arial"/>
              <a:buChar char="•"/>
              <a:defRPr sz="2000">
                <a:solidFill>
                  <a:schemeClr val="dk1"/>
                </a:solidFill>
                <a:latin typeface="Questrial"/>
                <a:ea typeface="Questrial"/>
                <a:cs typeface="Questrial"/>
                <a:sym typeface="Questrial"/>
              </a:defRPr>
            </a:lvl6pPr>
            <a:lvl7pPr marL="2971800" indent="-101600" algn="l" rtl="0">
              <a:spcBef>
                <a:spcPts val="400"/>
              </a:spcBef>
              <a:buClr>
                <a:schemeClr val="dk1"/>
              </a:buClr>
              <a:buFont typeface="Arial"/>
              <a:buChar char="•"/>
              <a:defRPr sz="2000">
                <a:solidFill>
                  <a:schemeClr val="dk1"/>
                </a:solidFill>
                <a:latin typeface="Questrial"/>
                <a:ea typeface="Questrial"/>
                <a:cs typeface="Questrial"/>
                <a:sym typeface="Questrial"/>
              </a:defRPr>
            </a:lvl7pPr>
            <a:lvl8pPr marL="3429000" indent="-101600" algn="l" rtl="0">
              <a:spcBef>
                <a:spcPts val="400"/>
              </a:spcBef>
              <a:buClr>
                <a:schemeClr val="dk1"/>
              </a:buClr>
              <a:buFont typeface="Arial"/>
              <a:buChar char="•"/>
              <a:defRPr sz="2000">
                <a:solidFill>
                  <a:schemeClr val="dk1"/>
                </a:solidFill>
                <a:latin typeface="Questrial"/>
                <a:ea typeface="Questrial"/>
                <a:cs typeface="Questrial"/>
                <a:sym typeface="Questrial"/>
              </a:defRPr>
            </a:lvl8pPr>
            <a:lvl9pPr marL="3886200" indent="-101600" algn="l" rtl="0">
              <a:spcBef>
                <a:spcPts val="400"/>
              </a:spcBef>
              <a:buClr>
                <a:schemeClr val="dk1"/>
              </a:buClr>
              <a:buFont typeface="Arial"/>
              <a:buChar char="•"/>
              <a:defRPr sz="2000">
                <a:solidFill>
                  <a:schemeClr val="dk1"/>
                </a:solidFill>
                <a:latin typeface="Questrial"/>
                <a:ea typeface="Questrial"/>
                <a:cs typeface="Questrial"/>
                <a:sym typeface="Questrial"/>
              </a:defRPr>
            </a:lvl9pPr>
          </a:lstStyle>
          <a:p>
            <a:endParaRPr/>
          </a:p>
        </p:txBody>
      </p:sp>
      <p:sp>
        <p:nvSpPr>
          <p:cNvPr id="25" name="Shape 25"/>
          <p:cNvSpPr txBox="1">
            <a:spLocks noGrp="1"/>
          </p:cNvSpPr>
          <p:nvPr>
            <p:ph type="dt" idx="10"/>
          </p:nvPr>
        </p:nvSpPr>
        <p:spPr>
          <a:xfrm>
            <a:off x="7212106" y="6356350"/>
            <a:ext cx="1752600" cy="365099"/>
          </a:xfrm>
          <a:prstGeom prst="rect">
            <a:avLst/>
          </a:prstGeom>
          <a:noFill/>
          <a:ln>
            <a:noFill/>
          </a:ln>
        </p:spPr>
        <p:txBody>
          <a:bodyPr lIns="91425" tIns="91425" rIns="91425" bIns="91425" anchor="ctr" anchorCtr="0"/>
          <a:lstStyle>
            <a:lvl1pPr marL="0" marR="0" indent="0" algn="r"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26" name="Shape 26"/>
          <p:cNvSpPr txBox="1">
            <a:spLocks noGrp="1"/>
          </p:cNvSpPr>
          <p:nvPr>
            <p:ph type="ftr" idx="11"/>
          </p:nvPr>
        </p:nvSpPr>
        <p:spPr>
          <a:xfrm>
            <a:off x="174811" y="6356350"/>
            <a:ext cx="6007199" cy="365099"/>
          </a:xfrm>
          <a:prstGeom prst="rect">
            <a:avLst/>
          </a:prstGeom>
          <a:noFill/>
          <a:ln>
            <a:noFill/>
          </a:ln>
        </p:spPr>
        <p:txBody>
          <a:bodyPr lIns="91425" tIns="91425" rIns="91425" bIns="91425" anchor="ctr" anchorCtr="0"/>
          <a:lstStyle>
            <a:lvl1pPr marL="0" marR="0" indent="0" algn="l"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Shape 27"/>
        <p:cNvGrpSpPr/>
        <p:nvPr/>
      </p:nvGrpSpPr>
      <p:grpSpPr>
        <a:xfrm>
          <a:off x="0" y="0"/>
          <a:ext cx="0" cy="0"/>
          <a:chOff x="0" y="0"/>
          <a:chExt cx="0" cy="0"/>
        </a:xfrm>
      </p:grpSpPr>
      <p:sp>
        <p:nvSpPr>
          <p:cNvPr id="28" name="Shape 28"/>
          <p:cNvSpPr/>
          <p:nvPr/>
        </p:nvSpPr>
        <p:spPr>
          <a:xfrm>
            <a:off x="3186952" y="268287"/>
            <a:ext cx="5669399" cy="25601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29" name="Shape 29"/>
          <p:cNvSpPr txBox="1">
            <a:spLocks noGrp="1"/>
          </p:cNvSpPr>
          <p:nvPr>
            <p:ph type="ctrTitle"/>
          </p:nvPr>
        </p:nvSpPr>
        <p:spPr>
          <a:xfrm>
            <a:off x="3200399" y="4171950"/>
            <a:ext cx="5457900" cy="1085999"/>
          </a:xfrm>
          <a:prstGeom prst="rect">
            <a:avLst/>
          </a:prstGeom>
          <a:noFill/>
          <a:ln>
            <a:noFill/>
          </a:ln>
        </p:spPr>
        <p:txBody>
          <a:bodyPr lIns="91425" tIns="91425" rIns="91425" bIns="91425" anchor="b" anchorCtr="0"/>
          <a:lstStyle>
            <a:lvl1pPr marL="0" marR="0" indent="0" algn="l" rtl="0">
              <a:spcBef>
                <a:spcPts val="0"/>
              </a:spcBef>
              <a:buClr>
                <a:schemeClr val="accent1"/>
              </a:buClr>
              <a:buFont typeface="Questrial"/>
              <a:buNone/>
              <a:defRPr sz="4600" b="0" i="0" u="none" strike="noStrike" cap="none" baseline="0">
                <a:solidFill>
                  <a:schemeClr val="accent1"/>
                </a:solidFill>
                <a:latin typeface="Questrial"/>
                <a:ea typeface="Questrial"/>
                <a:cs typeface="Questrial"/>
                <a:sym typeface="Questria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0" name="Shape 30"/>
          <p:cNvSpPr txBox="1">
            <a:spLocks noGrp="1"/>
          </p:cNvSpPr>
          <p:nvPr>
            <p:ph type="subTitle" idx="1"/>
          </p:nvPr>
        </p:nvSpPr>
        <p:spPr>
          <a:xfrm>
            <a:off x="3200400" y="5257798"/>
            <a:ext cx="5457900" cy="618600"/>
          </a:xfrm>
          <a:prstGeom prst="rect">
            <a:avLst/>
          </a:prstGeom>
          <a:noFill/>
          <a:ln>
            <a:noFill/>
          </a:ln>
        </p:spPr>
        <p:txBody>
          <a:bodyPr lIns="91425" tIns="91425" rIns="91425" bIns="91425" anchor="t" anchorCtr="0"/>
          <a:lstStyle>
            <a:lvl1pPr marL="0" marR="0" indent="0" algn="l" rtl="0">
              <a:spcBef>
                <a:spcPts val="0"/>
              </a:spcBef>
              <a:buClr>
                <a:schemeClr val="accent1"/>
              </a:buClr>
              <a:buFont typeface="Noto Symbol"/>
              <a:buNone/>
              <a:defRPr sz="1600" b="0" i="0" u="none" strike="noStrike" cap="none" baseline="0">
                <a:solidFill>
                  <a:schemeClr val="dk2"/>
                </a:solidFill>
                <a:latin typeface="Questrial"/>
                <a:ea typeface="Questrial"/>
                <a:cs typeface="Questrial"/>
                <a:sym typeface="Questrial"/>
              </a:defRPr>
            </a:lvl1pPr>
            <a:lvl2pPr marL="457200" marR="0" indent="0" algn="ctr" rtl="0">
              <a:spcBef>
                <a:spcPts val="0"/>
              </a:spcBef>
              <a:buClr>
                <a:srgbClr val="4C0000"/>
              </a:buClr>
              <a:buFont typeface="Noto Symbol"/>
              <a:buNone/>
              <a:defRPr sz="1800" b="0" i="0" u="none" strike="noStrike" cap="none" baseline="0">
                <a:solidFill>
                  <a:srgbClr val="888888"/>
                </a:solidFill>
                <a:latin typeface="Questrial"/>
                <a:ea typeface="Questrial"/>
                <a:cs typeface="Questrial"/>
                <a:sym typeface="Questrial"/>
              </a:defRPr>
            </a:lvl2pPr>
            <a:lvl3pPr marL="914400" marR="0" indent="0" algn="ctr" rtl="0">
              <a:spcBef>
                <a:spcPts val="600"/>
              </a:spcBef>
              <a:buClr>
                <a:schemeClr val="accent1"/>
              </a:buClr>
              <a:buFont typeface="Noto Symbol"/>
              <a:buNone/>
              <a:defRPr sz="1800" b="0" i="0" u="none" strike="noStrike" cap="none" baseline="0">
                <a:solidFill>
                  <a:srgbClr val="888888"/>
                </a:solidFill>
                <a:latin typeface="Questrial"/>
                <a:ea typeface="Questrial"/>
                <a:cs typeface="Questrial"/>
                <a:sym typeface="Questrial"/>
              </a:defRPr>
            </a:lvl3pPr>
            <a:lvl4pPr marL="1371600" marR="0" indent="0" algn="ctr" rtl="0">
              <a:spcBef>
                <a:spcPts val="600"/>
              </a:spcBef>
              <a:buClr>
                <a:srgbClr val="4C0000"/>
              </a:buClr>
              <a:buFont typeface="Noto Symbol"/>
              <a:buNone/>
              <a:defRPr sz="1800" b="0" i="0" u="none" strike="noStrike" cap="none" baseline="0">
                <a:solidFill>
                  <a:srgbClr val="888888"/>
                </a:solidFill>
                <a:latin typeface="Questrial"/>
                <a:ea typeface="Questrial"/>
                <a:cs typeface="Questrial"/>
                <a:sym typeface="Questrial"/>
              </a:defRPr>
            </a:lvl4pPr>
            <a:lvl5pPr marL="1828800" marR="0" indent="0" algn="ctr" rtl="0">
              <a:spcBef>
                <a:spcPts val="600"/>
              </a:spcBef>
              <a:buClr>
                <a:schemeClr val="accent1"/>
              </a:buClr>
              <a:buFont typeface="Noto Symbol"/>
              <a:buNone/>
              <a:defRPr sz="1800" b="0" i="0" u="none" strike="noStrike" cap="none" baseline="0">
                <a:solidFill>
                  <a:srgbClr val="888888"/>
                </a:solidFill>
                <a:latin typeface="Questrial"/>
                <a:ea typeface="Questrial"/>
                <a:cs typeface="Questrial"/>
                <a:sym typeface="Questrial"/>
              </a:defRPr>
            </a:lvl5pPr>
            <a:lvl6pPr marL="2286000" marR="0" indent="0" algn="ctr" rtl="0">
              <a:spcBef>
                <a:spcPts val="400"/>
              </a:spcBef>
              <a:buClr>
                <a:srgbClr val="888888"/>
              </a:buClr>
              <a:buFont typeface="Arial"/>
              <a:buNone/>
              <a:defRPr sz="2000" b="0" i="0" u="none" strike="noStrike" cap="none" baseline="0">
                <a:solidFill>
                  <a:srgbClr val="888888"/>
                </a:solidFill>
                <a:latin typeface="Questrial"/>
                <a:ea typeface="Questrial"/>
                <a:cs typeface="Questrial"/>
                <a:sym typeface="Questrial"/>
              </a:defRPr>
            </a:lvl6pPr>
            <a:lvl7pPr marL="2743200" marR="0" indent="0" algn="ctr" rtl="0">
              <a:spcBef>
                <a:spcPts val="400"/>
              </a:spcBef>
              <a:buClr>
                <a:srgbClr val="888888"/>
              </a:buClr>
              <a:buFont typeface="Arial"/>
              <a:buNone/>
              <a:defRPr sz="2000" b="0" i="0" u="none" strike="noStrike" cap="none" baseline="0">
                <a:solidFill>
                  <a:srgbClr val="888888"/>
                </a:solidFill>
                <a:latin typeface="Questrial"/>
                <a:ea typeface="Questrial"/>
                <a:cs typeface="Questrial"/>
                <a:sym typeface="Questrial"/>
              </a:defRPr>
            </a:lvl7pPr>
            <a:lvl8pPr marL="3200400" marR="0" indent="0" algn="ctr" rtl="0">
              <a:spcBef>
                <a:spcPts val="400"/>
              </a:spcBef>
              <a:buClr>
                <a:srgbClr val="888888"/>
              </a:buClr>
              <a:buFont typeface="Arial"/>
              <a:buNone/>
              <a:defRPr sz="2000" b="0" i="0" u="none" strike="noStrike" cap="none" baseline="0">
                <a:solidFill>
                  <a:srgbClr val="888888"/>
                </a:solidFill>
                <a:latin typeface="Questrial"/>
                <a:ea typeface="Questrial"/>
                <a:cs typeface="Questrial"/>
                <a:sym typeface="Questrial"/>
              </a:defRPr>
            </a:lvl8pPr>
            <a:lvl9pPr marL="3657600" marR="0" indent="0" algn="ctr" rtl="0">
              <a:spcBef>
                <a:spcPts val="400"/>
              </a:spcBef>
              <a:buClr>
                <a:srgbClr val="888888"/>
              </a:buClr>
              <a:buFont typeface="Arial"/>
              <a:buNone/>
              <a:defRPr sz="2000" b="0" i="0" u="none" strike="noStrike" cap="none" baseline="0">
                <a:solidFill>
                  <a:srgbClr val="888888"/>
                </a:solidFill>
                <a:latin typeface="Questrial"/>
                <a:ea typeface="Questrial"/>
                <a:cs typeface="Questrial"/>
                <a:sym typeface="Questrial"/>
              </a:defRPr>
            </a:lvl9pPr>
          </a:lstStyle>
          <a:p>
            <a:endParaRPr/>
          </a:p>
        </p:txBody>
      </p:sp>
      <p:sp>
        <p:nvSpPr>
          <p:cNvPr id="31" name="Shape 31"/>
          <p:cNvSpPr txBox="1">
            <a:spLocks noGrp="1"/>
          </p:cNvSpPr>
          <p:nvPr>
            <p:ph type="ftr" idx="11"/>
          </p:nvPr>
        </p:nvSpPr>
        <p:spPr>
          <a:xfrm>
            <a:off x="5204687" y="6356350"/>
            <a:ext cx="3060900" cy="365099"/>
          </a:xfrm>
          <a:prstGeom prst="rect">
            <a:avLst/>
          </a:prstGeom>
          <a:noFill/>
          <a:ln>
            <a:noFill/>
          </a:ln>
        </p:spPr>
        <p:txBody>
          <a:bodyPr lIns="91425" tIns="91425" rIns="91425" bIns="91425" anchor="ctr" anchorCtr="0"/>
          <a:lstStyle>
            <a:lvl1pPr marL="0" marR="0" indent="0" algn="l"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32" name="Shape 32"/>
          <p:cNvSpPr>
            <a:spLocks noGrp="1"/>
          </p:cNvSpPr>
          <p:nvPr>
            <p:ph type="pic" idx="2"/>
          </p:nvPr>
        </p:nvSpPr>
        <p:spPr>
          <a:xfrm>
            <a:off x="3200400" y="2877671"/>
            <a:ext cx="5646900" cy="1280099"/>
          </a:xfrm>
          <a:prstGeom prst="rect">
            <a:avLst/>
          </a:prstGeom>
          <a:noFill/>
          <a:ln>
            <a:noFill/>
          </a:ln>
        </p:spPr>
      </p:sp>
      <p:sp>
        <p:nvSpPr>
          <p:cNvPr id="33" name="Shape 33"/>
          <p:cNvSpPr/>
          <p:nvPr/>
        </p:nvSpPr>
        <p:spPr>
          <a:xfrm>
            <a:off x="268939" y="268287"/>
            <a:ext cx="183000" cy="38868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Content, and Picture">
    <p:spTree>
      <p:nvGrpSpPr>
        <p:cNvPr id="1" name="Shape 34"/>
        <p:cNvGrpSpPr/>
        <p:nvPr/>
      </p:nvGrpSpPr>
      <p:grpSpPr>
        <a:xfrm>
          <a:off x="0" y="0"/>
          <a:ext cx="0" cy="0"/>
          <a:chOff x="0" y="0"/>
          <a:chExt cx="0" cy="0"/>
        </a:xfrm>
      </p:grpSpPr>
      <p:sp>
        <p:nvSpPr>
          <p:cNvPr id="35" name="Shape 35"/>
          <p:cNvSpPr/>
          <p:nvPr/>
        </p:nvSpPr>
        <p:spPr>
          <a:xfrm>
            <a:off x="269875" y="268287"/>
            <a:ext cx="1645800" cy="16458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6" name="Shape 36"/>
          <p:cNvSpPr txBox="1">
            <a:spLocks noGrp="1"/>
          </p:cNvSpPr>
          <p:nvPr>
            <p:ph type="title"/>
          </p:nvPr>
        </p:nvSpPr>
        <p:spPr>
          <a:xfrm>
            <a:off x="2178423" y="914400"/>
            <a:ext cx="6508500" cy="1143000"/>
          </a:xfrm>
          <a:prstGeom prst="rect">
            <a:avLst/>
          </a:prstGeom>
          <a:noFill/>
          <a:ln>
            <a:noFill/>
          </a:ln>
        </p:spPr>
        <p:txBody>
          <a:bodyPr lIns="91425" tIns="91425" rIns="91425" bIns="91425" anchor="b" anchorCtr="0"/>
          <a:lstStyle>
            <a:lvl1pPr algn="l" rtl="0">
              <a:spcBef>
                <a:spcPts val="0"/>
              </a:spcBef>
              <a:buClr>
                <a:schemeClr val="accent1"/>
              </a:buClr>
              <a:buFont typeface="Questrial"/>
              <a:buNone/>
              <a:defRPr sz="3600">
                <a:solidFill>
                  <a:schemeClr val="accent1"/>
                </a:solidFill>
                <a:latin typeface="Questrial"/>
                <a:ea typeface="Questrial"/>
                <a:cs typeface="Questrial"/>
                <a:sym typeface="Quest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2178423" y="2209800"/>
            <a:ext cx="6508500" cy="3916500"/>
          </a:xfrm>
          <a:prstGeom prst="rect">
            <a:avLst/>
          </a:prstGeom>
          <a:noFill/>
          <a:ln>
            <a:noFill/>
          </a:ln>
        </p:spPr>
        <p:txBody>
          <a:bodyPr lIns="91425" tIns="91425" rIns="91425" bIns="91425" anchor="t" anchorCtr="0"/>
          <a:lstStyle>
            <a:lvl1pPr marL="228600" indent="-101600" algn="l" rtl="0">
              <a:spcBef>
                <a:spcPts val="1800"/>
              </a:spcBef>
              <a:buClr>
                <a:schemeClr val="accent1"/>
              </a:buClr>
              <a:buFont typeface="Noto Symbol"/>
              <a:buChar char="◼"/>
              <a:defRPr sz="2000">
                <a:solidFill>
                  <a:schemeClr val="dk2"/>
                </a:solidFill>
                <a:latin typeface="Questrial"/>
                <a:ea typeface="Questrial"/>
                <a:cs typeface="Questrial"/>
                <a:sym typeface="Questrial"/>
              </a:defRPr>
            </a:lvl1pPr>
            <a:lvl2pPr marL="457200" indent="-114300" algn="l" rtl="0">
              <a:spcBef>
                <a:spcPts val="600"/>
              </a:spcBef>
              <a:buClr>
                <a:srgbClr val="4C0000"/>
              </a:buClr>
              <a:buFont typeface="Noto Symbol"/>
              <a:buChar char="◼"/>
              <a:defRPr sz="1800">
                <a:solidFill>
                  <a:schemeClr val="dk2"/>
                </a:solidFill>
                <a:latin typeface="Questrial"/>
                <a:ea typeface="Questrial"/>
                <a:cs typeface="Questrial"/>
                <a:sym typeface="Questrial"/>
              </a:defRPr>
            </a:lvl2pPr>
            <a:lvl3pPr marL="685800" indent="-114300" algn="l" rtl="0">
              <a:spcBef>
                <a:spcPts val="600"/>
              </a:spcBef>
              <a:buClr>
                <a:schemeClr val="accent1"/>
              </a:buClr>
              <a:buFont typeface="Noto Symbol"/>
              <a:buChar char="◼"/>
              <a:defRPr sz="1800">
                <a:solidFill>
                  <a:schemeClr val="dk2"/>
                </a:solidFill>
                <a:latin typeface="Questrial"/>
                <a:ea typeface="Questrial"/>
                <a:cs typeface="Questrial"/>
                <a:sym typeface="Questrial"/>
              </a:defRPr>
            </a:lvl3pPr>
            <a:lvl4pPr marL="914400" indent="-114300" algn="l" rtl="0">
              <a:spcBef>
                <a:spcPts val="600"/>
              </a:spcBef>
              <a:buClr>
                <a:srgbClr val="4C0000"/>
              </a:buClr>
              <a:buFont typeface="Noto Symbol"/>
              <a:buChar char="◼"/>
              <a:defRPr sz="1800">
                <a:solidFill>
                  <a:schemeClr val="dk2"/>
                </a:solidFill>
                <a:latin typeface="Questrial"/>
                <a:ea typeface="Questrial"/>
                <a:cs typeface="Questrial"/>
                <a:sym typeface="Questrial"/>
              </a:defRPr>
            </a:lvl4pPr>
            <a:lvl5pPr marL="1143000" indent="-114300" algn="l" rtl="0">
              <a:spcBef>
                <a:spcPts val="600"/>
              </a:spcBef>
              <a:buClr>
                <a:schemeClr val="accent1"/>
              </a:buClr>
              <a:buFont typeface="Noto Symbol"/>
              <a:buChar char="◼"/>
              <a:defRPr sz="1800">
                <a:solidFill>
                  <a:schemeClr val="dk2"/>
                </a:solidFill>
                <a:latin typeface="Questrial"/>
                <a:ea typeface="Questrial"/>
                <a:cs typeface="Questrial"/>
                <a:sym typeface="Questrial"/>
              </a:defRPr>
            </a:lvl5pPr>
            <a:lvl6pPr marL="2514600" indent="-101600" algn="l" rtl="0">
              <a:spcBef>
                <a:spcPts val="400"/>
              </a:spcBef>
              <a:buClr>
                <a:schemeClr val="dk1"/>
              </a:buClr>
              <a:buFont typeface="Arial"/>
              <a:buChar char="•"/>
              <a:defRPr sz="2000">
                <a:solidFill>
                  <a:schemeClr val="dk1"/>
                </a:solidFill>
                <a:latin typeface="Questrial"/>
                <a:ea typeface="Questrial"/>
                <a:cs typeface="Questrial"/>
                <a:sym typeface="Questrial"/>
              </a:defRPr>
            </a:lvl6pPr>
            <a:lvl7pPr marL="2971800" indent="-101600" algn="l" rtl="0">
              <a:spcBef>
                <a:spcPts val="400"/>
              </a:spcBef>
              <a:buClr>
                <a:schemeClr val="dk1"/>
              </a:buClr>
              <a:buFont typeface="Arial"/>
              <a:buChar char="•"/>
              <a:defRPr sz="2000">
                <a:solidFill>
                  <a:schemeClr val="dk1"/>
                </a:solidFill>
                <a:latin typeface="Questrial"/>
                <a:ea typeface="Questrial"/>
                <a:cs typeface="Questrial"/>
                <a:sym typeface="Questrial"/>
              </a:defRPr>
            </a:lvl7pPr>
            <a:lvl8pPr marL="3429000" indent="-101600" algn="l" rtl="0">
              <a:spcBef>
                <a:spcPts val="400"/>
              </a:spcBef>
              <a:buClr>
                <a:schemeClr val="dk1"/>
              </a:buClr>
              <a:buFont typeface="Arial"/>
              <a:buChar char="•"/>
              <a:defRPr sz="2000">
                <a:solidFill>
                  <a:schemeClr val="dk1"/>
                </a:solidFill>
                <a:latin typeface="Questrial"/>
                <a:ea typeface="Questrial"/>
                <a:cs typeface="Questrial"/>
                <a:sym typeface="Questrial"/>
              </a:defRPr>
            </a:lvl8pPr>
            <a:lvl9pPr marL="3886200" indent="-101600" algn="l" rtl="0">
              <a:spcBef>
                <a:spcPts val="400"/>
              </a:spcBef>
              <a:buClr>
                <a:schemeClr val="dk1"/>
              </a:buClr>
              <a:buFont typeface="Arial"/>
              <a:buChar char="•"/>
              <a:defRPr sz="2000">
                <a:solidFill>
                  <a:schemeClr val="dk1"/>
                </a:solidFill>
                <a:latin typeface="Questrial"/>
                <a:ea typeface="Questrial"/>
                <a:cs typeface="Questrial"/>
                <a:sym typeface="Questrial"/>
              </a:defRPr>
            </a:lvl9pPr>
          </a:lstStyle>
          <a:p>
            <a:endParaRPr/>
          </a:p>
        </p:txBody>
      </p:sp>
      <p:sp>
        <p:nvSpPr>
          <p:cNvPr id="38" name="Shape 38"/>
          <p:cNvSpPr txBox="1">
            <a:spLocks noGrp="1"/>
          </p:cNvSpPr>
          <p:nvPr>
            <p:ph type="dt" idx="10"/>
          </p:nvPr>
        </p:nvSpPr>
        <p:spPr>
          <a:xfrm>
            <a:off x="7212106" y="6356350"/>
            <a:ext cx="1752600" cy="365099"/>
          </a:xfrm>
          <a:prstGeom prst="rect">
            <a:avLst/>
          </a:prstGeom>
          <a:noFill/>
          <a:ln>
            <a:noFill/>
          </a:ln>
        </p:spPr>
        <p:txBody>
          <a:bodyPr lIns="91425" tIns="91425" rIns="91425" bIns="91425" anchor="ctr" anchorCtr="0"/>
          <a:lstStyle>
            <a:lvl1pPr marL="0" marR="0" indent="0" algn="r"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39" name="Shape 39"/>
          <p:cNvSpPr txBox="1">
            <a:spLocks noGrp="1"/>
          </p:cNvSpPr>
          <p:nvPr>
            <p:ph type="ftr" idx="11"/>
          </p:nvPr>
        </p:nvSpPr>
        <p:spPr>
          <a:xfrm>
            <a:off x="5229589" y="6356350"/>
            <a:ext cx="3013200" cy="365099"/>
          </a:xfrm>
          <a:prstGeom prst="rect">
            <a:avLst/>
          </a:prstGeom>
          <a:noFill/>
          <a:ln>
            <a:noFill/>
          </a:ln>
        </p:spPr>
        <p:txBody>
          <a:bodyPr lIns="91425" tIns="91425" rIns="91425" bIns="91425" anchor="ctr" anchorCtr="0"/>
          <a:lstStyle>
            <a:lvl1pPr marL="0" marR="0" indent="0" algn="l"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40" name="Shape 40"/>
          <p:cNvSpPr>
            <a:spLocks noGrp="1"/>
          </p:cNvSpPr>
          <p:nvPr>
            <p:ph type="pic" idx="2"/>
          </p:nvPr>
        </p:nvSpPr>
        <p:spPr>
          <a:xfrm>
            <a:off x="269875" y="1976717"/>
            <a:ext cx="1645800" cy="46257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
        <p:cNvGrpSpPr/>
        <p:nvPr/>
      </p:nvGrpSpPr>
      <p:grpSpPr>
        <a:xfrm>
          <a:off x="0" y="0"/>
          <a:ext cx="0" cy="0"/>
          <a:chOff x="0" y="0"/>
          <a:chExt cx="0" cy="0"/>
        </a:xfrm>
      </p:grpSpPr>
      <p:sp>
        <p:nvSpPr>
          <p:cNvPr id="42" name="Shape 42"/>
          <p:cNvSpPr/>
          <p:nvPr/>
        </p:nvSpPr>
        <p:spPr>
          <a:xfrm>
            <a:off x="7758952" y="268287"/>
            <a:ext cx="1099200" cy="63500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3" name="Shape 43"/>
          <p:cNvSpPr txBox="1">
            <a:spLocks noGrp="1"/>
          </p:cNvSpPr>
          <p:nvPr>
            <p:ph type="title"/>
          </p:nvPr>
        </p:nvSpPr>
        <p:spPr>
          <a:xfrm>
            <a:off x="2209800" y="3429000"/>
            <a:ext cx="4966500" cy="1398599"/>
          </a:xfrm>
          <a:prstGeom prst="rect">
            <a:avLst/>
          </a:prstGeom>
          <a:noFill/>
          <a:ln>
            <a:noFill/>
          </a:ln>
        </p:spPr>
        <p:txBody>
          <a:bodyPr lIns="91425" tIns="91425" rIns="91425" bIns="91425" anchor="b" anchorCtr="0"/>
          <a:lstStyle>
            <a:lvl1pPr algn="r" rtl="0">
              <a:spcBef>
                <a:spcPts val="0"/>
              </a:spcBef>
              <a:defRPr sz="4600" b="0" cap="none" baseline="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1"/>
          </p:nvPr>
        </p:nvSpPr>
        <p:spPr>
          <a:xfrm>
            <a:off x="2209800" y="4824414"/>
            <a:ext cx="4966500" cy="1320899"/>
          </a:xfrm>
          <a:prstGeom prst="rect">
            <a:avLst/>
          </a:prstGeom>
          <a:noFill/>
          <a:ln>
            <a:noFill/>
          </a:ln>
        </p:spPr>
        <p:txBody>
          <a:bodyPr lIns="91425" tIns="91425" rIns="91425" bIns="91425" anchor="t" anchorCtr="0"/>
          <a:lstStyle>
            <a:lvl1pPr marL="0" indent="0" algn="r" rtl="0">
              <a:spcBef>
                <a:spcPts val="0"/>
              </a:spcBef>
              <a:buClr>
                <a:schemeClr val="dk2"/>
              </a:buClr>
              <a:buFont typeface="Questrial"/>
              <a:buNone/>
              <a:defRPr sz="1600">
                <a:solidFill>
                  <a:schemeClr val="dk2"/>
                </a:solidFill>
              </a:defRPr>
            </a:lvl1pPr>
            <a:lvl2pPr marL="457200" indent="0" rtl="0">
              <a:spcBef>
                <a:spcPts val="0"/>
              </a:spcBef>
              <a:buClr>
                <a:srgbClr val="888888"/>
              </a:buClr>
              <a:buFont typeface="Questrial"/>
              <a:buNone/>
              <a:defRPr sz="1800">
                <a:solidFill>
                  <a:srgbClr val="888888"/>
                </a:solidFill>
              </a:defRPr>
            </a:lvl2pPr>
            <a:lvl3pPr marL="914400" indent="0" rtl="0">
              <a:spcBef>
                <a:spcPts val="0"/>
              </a:spcBef>
              <a:buClr>
                <a:srgbClr val="888888"/>
              </a:buClr>
              <a:buFont typeface="Questrial"/>
              <a:buNone/>
              <a:defRPr sz="1600">
                <a:solidFill>
                  <a:srgbClr val="888888"/>
                </a:solidFill>
              </a:defRPr>
            </a:lvl3pPr>
            <a:lvl4pPr marL="1371600" indent="0" rtl="0">
              <a:spcBef>
                <a:spcPts val="0"/>
              </a:spcBef>
              <a:buClr>
                <a:srgbClr val="888888"/>
              </a:buClr>
              <a:buFont typeface="Questrial"/>
              <a:buNone/>
              <a:defRPr sz="1400">
                <a:solidFill>
                  <a:srgbClr val="888888"/>
                </a:solidFill>
              </a:defRPr>
            </a:lvl4pPr>
            <a:lvl5pPr marL="1828800" indent="0" rtl="0">
              <a:spcBef>
                <a:spcPts val="0"/>
              </a:spcBef>
              <a:buClr>
                <a:srgbClr val="888888"/>
              </a:buClr>
              <a:buFont typeface="Questrial"/>
              <a:buNone/>
              <a:defRPr sz="1400">
                <a:solidFill>
                  <a:srgbClr val="888888"/>
                </a:solidFill>
              </a:defRPr>
            </a:lvl5pPr>
            <a:lvl6pPr marL="2286000" indent="0" rtl="0">
              <a:spcBef>
                <a:spcPts val="0"/>
              </a:spcBef>
              <a:buClr>
                <a:srgbClr val="888888"/>
              </a:buClr>
              <a:buFont typeface="Questrial"/>
              <a:buNone/>
              <a:defRPr sz="1400">
                <a:solidFill>
                  <a:srgbClr val="888888"/>
                </a:solidFill>
              </a:defRPr>
            </a:lvl6pPr>
            <a:lvl7pPr marL="2743200" indent="0" rtl="0">
              <a:spcBef>
                <a:spcPts val="0"/>
              </a:spcBef>
              <a:buClr>
                <a:srgbClr val="888888"/>
              </a:buClr>
              <a:buFont typeface="Questrial"/>
              <a:buNone/>
              <a:defRPr sz="1400">
                <a:solidFill>
                  <a:srgbClr val="888888"/>
                </a:solidFill>
              </a:defRPr>
            </a:lvl7pPr>
            <a:lvl8pPr marL="3200400" indent="0" rtl="0">
              <a:spcBef>
                <a:spcPts val="0"/>
              </a:spcBef>
              <a:buClr>
                <a:srgbClr val="888888"/>
              </a:buClr>
              <a:buFont typeface="Questrial"/>
              <a:buNone/>
              <a:defRPr sz="1400">
                <a:solidFill>
                  <a:srgbClr val="888888"/>
                </a:solidFill>
              </a:defRPr>
            </a:lvl8pPr>
            <a:lvl9pPr marL="3657600" indent="0" rtl="0">
              <a:spcBef>
                <a:spcPts val="0"/>
              </a:spcBef>
              <a:buClr>
                <a:srgbClr val="888888"/>
              </a:buClr>
              <a:buFont typeface="Questrial"/>
              <a:buNone/>
              <a:defRPr sz="1400">
                <a:solidFill>
                  <a:srgbClr val="888888"/>
                </a:solidFill>
              </a:defRPr>
            </a:lvl9pPr>
          </a:lstStyle>
          <a:p>
            <a:endParaRPr/>
          </a:p>
        </p:txBody>
      </p:sp>
      <p:sp>
        <p:nvSpPr>
          <p:cNvPr id="45" name="Shape 45"/>
          <p:cNvSpPr txBox="1">
            <a:spLocks noGrp="1"/>
          </p:cNvSpPr>
          <p:nvPr>
            <p:ph type="ftr" idx="11"/>
          </p:nvPr>
        </p:nvSpPr>
        <p:spPr>
          <a:xfrm>
            <a:off x="174811" y="6356350"/>
            <a:ext cx="5311499" cy="365099"/>
          </a:xfrm>
          <a:prstGeom prst="rect">
            <a:avLst/>
          </a:prstGeom>
          <a:noFill/>
          <a:ln>
            <a:noFill/>
          </a:ln>
        </p:spPr>
        <p:txBody>
          <a:bodyPr lIns="91425" tIns="91425" rIns="91425" bIns="91425" anchor="ctr" anchorCtr="0"/>
          <a:lstStyle>
            <a:lvl1pPr marL="0" marR="0" indent="0" algn="l"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with Picture">
    <p:spTree>
      <p:nvGrpSpPr>
        <p:cNvPr id="1" name="Shape 46"/>
        <p:cNvGrpSpPr/>
        <p:nvPr/>
      </p:nvGrpSpPr>
      <p:grpSpPr>
        <a:xfrm>
          <a:off x="0" y="0"/>
          <a:ext cx="0" cy="0"/>
          <a:chOff x="0" y="0"/>
          <a:chExt cx="0" cy="0"/>
        </a:xfrm>
      </p:grpSpPr>
      <p:sp>
        <p:nvSpPr>
          <p:cNvPr id="47" name="Shape 47"/>
          <p:cNvSpPr/>
          <p:nvPr/>
        </p:nvSpPr>
        <p:spPr>
          <a:xfrm>
            <a:off x="269875" y="4773705"/>
            <a:ext cx="2971799" cy="18446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8" name="Shape 48"/>
          <p:cNvSpPr txBox="1">
            <a:spLocks noGrp="1"/>
          </p:cNvSpPr>
          <p:nvPr>
            <p:ph type="title"/>
          </p:nvPr>
        </p:nvSpPr>
        <p:spPr>
          <a:xfrm>
            <a:off x="3720353" y="3429001"/>
            <a:ext cx="4966500" cy="1398599"/>
          </a:xfrm>
          <a:prstGeom prst="rect">
            <a:avLst/>
          </a:prstGeom>
          <a:noFill/>
          <a:ln>
            <a:noFill/>
          </a:ln>
        </p:spPr>
        <p:txBody>
          <a:bodyPr lIns="91425" tIns="91425" rIns="91425" bIns="91425" anchor="b" anchorCtr="0"/>
          <a:lstStyle>
            <a:lvl1pPr algn="r" rtl="0">
              <a:spcBef>
                <a:spcPts val="0"/>
              </a:spcBef>
              <a:defRPr sz="4600" b="0" cap="none" baseline="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body" idx="1"/>
          </p:nvPr>
        </p:nvSpPr>
        <p:spPr>
          <a:xfrm>
            <a:off x="3720353" y="4824414"/>
            <a:ext cx="4966500" cy="1320899"/>
          </a:xfrm>
          <a:prstGeom prst="rect">
            <a:avLst/>
          </a:prstGeom>
          <a:noFill/>
          <a:ln>
            <a:noFill/>
          </a:ln>
        </p:spPr>
        <p:txBody>
          <a:bodyPr lIns="91425" tIns="91425" rIns="91425" bIns="91425" anchor="t" anchorCtr="0"/>
          <a:lstStyle>
            <a:lvl1pPr marL="0" indent="0" algn="r" rtl="0">
              <a:spcBef>
                <a:spcPts val="0"/>
              </a:spcBef>
              <a:buClr>
                <a:schemeClr val="dk2"/>
              </a:buClr>
              <a:buFont typeface="Questrial"/>
              <a:buNone/>
              <a:defRPr sz="1600">
                <a:solidFill>
                  <a:schemeClr val="dk2"/>
                </a:solidFill>
              </a:defRPr>
            </a:lvl1pPr>
            <a:lvl2pPr marL="457200" indent="0" rtl="0">
              <a:spcBef>
                <a:spcPts val="0"/>
              </a:spcBef>
              <a:buClr>
                <a:srgbClr val="888888"/>
              </a:buClr>
              <a:buFont typeface="Questrial"/>
              <a:buNone/>
              <a:defRPr sz="1800">
                <a:solidFill>
                  <a:srgbClr val="888888"/>
                </a:solidFill>
              </a:defRPr>
            </a:lvl2pPr>
            <a:lvl3pPr marL="914400" indent="0" rtl="0">
              <a:spcBef>
                <a:spcPts val="0"/>
              </a:spcBef>
              <a:buClr>
                <a:srgbClr val="888888"/>
              </a:buClr>
              <a:buFont typeface="Questrial"/>
              <a:buNone/>
              <a:defRPr sz="1600">
                <a:solidFill>
                  <a:srgbClr val="888888"/>
                </a:solidFill>
              </a:defRPr>
            </a:lvl3pPr>
            <a:lvl4pPr marL="1371600" indent="0" rtl="0">
              <a:spcBef>
                <a:spcPts val="0"/>
              </a:spcBef>
              <a:buClr>
                <a:srgbClr val="888888"/>
              </a:buClr>
              <a:buFont typeface="Questrial"/>
              <a:buNone/>
              <a:defRPr sz="1400">
                <a:solidFill>
                  <a:srgbClr val="888888"/>
                </a:solidFill>
              </a:defRPr>
            </a:lvl4pPr>
            <a:lvl5pPr marL="1828800" indent="0" rtl="0">
              <a:spcBef>
                <a:spcPts val="0"/>
              </a:spcBef>
              <a:buClr>
                <a:srgbClr val="888888"/>
              </a:buClr>
              <a:buFont typeface="Questrial"/>
              <a:buNone/>
              <a:defRPr sz="1400">
                <a:solidFill>
                  <a:srgbClr val="888888"/>
                </a:solidFill>
              </a:defRPr>
            </a:lvl5pPr>
            <a:lvl6pPr marL="2286000" indent="0" rtl="0">
              <a:spcBef>
                <a:spcPts val="0"/>
              </a:spcBef>
              <a:buClr>
                <a:srgbClr val="888888"/>
              </a:buClr>
              <a:buFont typeface="Questrial"/>
              <a:buNone/>
              <a:defRPr sz="1400">
                <a:solidFill>
                  <a:srgbClr val="888888"/>
                </a:solidFill>
              </a:defRPr>
            </a:lvl6pPr>
            <a:lvl7pPr marL="2743200" indent="0" rtl="0">
              <a:spcBef>
                <a:spcPts val="0"/>
              </a:spcBef>
              <a:buClr>
                <a:srgbClr val="888888"/>
              </a:buClr>
              <a:buFont typeface="Questrial"/>
              <a:buNone/>
              <a:defRPr sz="1400">
                <a:solidFill>
                  <a:srgbClr val="888888"/>
                </a:solidFill>
              </a:defRPr>
            </a:lvl7pPr>
            <a:lvl8pPr marL="3200400" indent="0" rtl="0">
              <a:spcBef>
                <a:spcPts val="0"/>
              </a:spcBef>
              <a:buClr>
                <a:srgbClr val="888888"/>
              </a:buClr>
              <a:buFont typeface="Questrial"/>
              <a:buNone/>
              <a:defRPr sz="1400">
                <a:solidFill>
                  <a:srgbClr val="888888"/>
                </a:solidFill>
              </a:defRPr>
            </a:lvl8pPr>
            <a:lvl9pPr marL="3657600" indent="0" rtl="0">
              <a:spcBef>
                <a:spcPts val="0"/>
              </a:spcBef>
              <a:buClr>
                <a:srgbClr val="888888"/>
              </a:buClr>
              <a:buFont typeface="Questrial"/>
              <a:buNone/>
              <a:defRPr sz="1400">
                <a:solidFill>
                  <a:srgbClr val="888888"/>
                </a:solidFill>
              </a:defRPr>
            </a:lvl9pPr>
          </a:lstStyle>
          <a:p>
            <a:endParaRPr/>
          </a:p>
        </p:txBody>
      </p:sp>
      <p:sp>
        <p:nvSpPr>
          <p:cNvPr id="50" name="Shape 50"/>
          <p:cNvSpPr>
            <a:spLocks noGrp="1"/>
          </p:cNvSpPr>
          <p:nvPr>
            <p:ph type="pic" idx="2"/>
          </p:nvPr>
        </p:nvSpPr>
        <p:spPr>
          <a:xfrm>
            <a:off x="269873" y="268287"/>
            <a:ext cx="2971799" cy="4438799"/>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8"/>
        <p:cNvGrpSpPr/>
        <p:nvPr/>
      </p:nvGrpSpPr>
      <p:grpSpPr>
        <a:xfrm>
          <a:off x="0" y="0"/>
          <a:ext cx="0" cy="0"/>
          <a:chOff x="0" y="0"/>
          <a:chExt cx="0" cy="0"/>
        </a:xfrm>
      </p:grpSpPr>
      <p:sp>
        <p:nvSpPr>
          <p:cNvPr id="59" name="Shape 59"/>
          <p:cNvSpPr/>
          <p:nvPr/>
        </p:nvSpPr>
        <p:spPr>
          <a:xfrm>
            <a:off x="8148917" y="268287"/>
            <a:ext cx="718199" cy="16458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0" name="Shape 60"/>
          <p:cNvSpPr txBox="1">
            <a:spLocks noGrp="1"/>
          </p:cNvSpPr>
          <p:nvPr>
            <p:ph type="title"/>
          </p:nvPr>
        </p:nvSpPr>
        <p:spPr>
          <a:xfrm>
            <a:off x="457199" y="914400"/>
            <a:ext cx="73884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body" idx="1"/>
          </p:nvPr>
        </p:nvSpPr>
        <p:spPr>
          <a:xfrm>
            <a:off x="457200" y="2054132"/>
            <a:ext cx="3566099" cy="639900"/>
          </a:xfrm>
          <a:prstGeom prst="rect">
            <a:avLst/>
          </a:prstGeom>
          <a:noFill/>
          <a:ln>
            <a:noFill/>
          </a:ln>
        </p:spPr>
        <p:txBody>
          <a:bodyPr lIns="91425" tIns="91425" rIns="91425" bIns="91425" anchor="b" anchorCtr="0"/>
          <a:lstStyle>
            <a:lvl1pPr marL="0" indent="0" algn="ctr" rtl="0">
              <a:spcBef>
                <a:spcPts val="0"/>
              </a:spcBef>
              <a:buClr>
                <a:schemeClr val="accent1"/>
              </a:buClr>
              <a:buFont typeface="Questrial"/>
              <a:buNone/>
              <a:defRPr sz="2000" b="1">
                <a:solidFill>
                  <a:schemeClr val="accent1"/>
                </a:solidFill>
              </a:defRPr>
            </a:lvl1pPr>
            <a:lvl2pPr marL="457200" indent="0" rtl="0">
              <a:spcBef>
                <a:spcPts val="0"/>
              </a:spcBef>
              <a:buFont typeface="Questrial"/>
              <a:buNone/>
              <a:defRPr sz="2000" b="1"/>
            </a:lvl2pPr>
            <a:lvl3pPr marL="914400" indent="0" rtl="0">
              <a:spcBef>
                <a:spcPts val="0"/>
              </a:spcBef>
              <a:buFont typeface="Questrial"/>
              <a:buNone/>
              <a:defRPr sz="1800" b="1"/>
            </a:lvl3pPr>
            <a:lvl4pPr marL="1371600" indent="0" rtl="0">
              <a:spcBef>
                <a:spcPts val="0"/>
              </a:spcBef>
              <a:buFont typeface="Questrial"/>
              <a:buNone/>
              <a:defRPr sz="1600" b="1"/>
            </a:lvl4pPr>
            <a:lvl5pPr marL="1828800" indent="0" rtl="0">
              <a:spcBef>
                <a:spcPts val="0"/>
              </a:spcBef>
              <a:buFont typeface="Questrial"/>
              <a:buNone/>
              <a:defRPr sz="1600" b="1"/>
            </a:lvl5pPr>
            <a:lvl6pPr marL="2286000" indent="0" rtl="0">
              <a:spcBef>
                <a:spcPts val="0"/>
              </a:spcBef>
              <a:buFont typeface="Questrial"/>
              <a:buNone/>
              <a:defRPr sz="1600" b="1"/>
            </a:lvl6pPr>
            <a:lvl7pPr marL="2743200" indent="0" rtl="0">
              <a:spcBef>
                <a:spcPts val="0"/>
              </a:spcBef>
              <a:buFont typeface="Questrial"/>
              <a:buNone/>
              <a:defRPr sz="1600" b="1"/>
            </a:lvl7pPr>
            <a:lvl8pPr marL="3200400" indent="0" rtl="0">
              <a:spcBef>
                <a:spcPts val="0"/>
              </a:spcBef>
              <a:buFont typeface="Questrial"/>
              <a:buNone/>
              <a:defRPr sz="1600" b="1"/>
            </a:lvl8pPr>
            <a:lvl9pPr marL="3657600" indent="0" rtl="0">
              <a:spcBef>
                <a:spcPts val="0"/>
              </a:spcBef>
              <a:buFont typeface="Questrial"/>
              <a:buNone/>
              <a:defRPr sz="1600" b="1"/>
            </a:lvl9pPr>
          </a:lstStyle>
          <a:p>
            <a:endParaRPr/>
          </a:p>
        </p:txBody>
      </p:sp>
      <p:sp>
        <p:nvSpPr>
          <p:cNvPr id="62" name="Shape 62"/>
          <p:cNvSpPr txBox="1">
            <a:spLocks noGrp="1"/>
          </p:cNvSpPr>
          <p:nvPr>
            <p:ph type="body" idx="2"/>
          </p:nvPr>
        </p:nvSpPr>
        <p:spPr>
          <a:xfrm>
            <a:off x="457200" y="2689410"/>
            <a:ext cx="3566099" cy="3436799"/>
          </a:xfrm>
          <a:prstGeom prst="rect">
            <a:avLst/>
          </a:prstGeom>
          <a:noFill/>
          <a:ln>
            <a:noFill/>
          </a:ln>
        </p:spPr>
        <p:txBody>
          <a:bodyPr lIns="91425" tIns="91425" rIns="91425" bIns="91425" anchor="t" anchorCtr="0"/>
          <a:lstStyle>
            <a:lvl1pPr rtl="0">
              <a:spcBef>
                <a:spcPts val="0"/>
              </a:spcBef>
              <a:defRPr sz="1800"/>
            </a:lvl1pPr>
            <a:lvl2pPr rtl="0">
              <a:spcBef>
                <a:spcPts val="0"/>
              </a:spcBef>
              <a:defRPr sz="1800"/>
            </a:lvl2pPr>
            <a:lvl3pPr rtl="0">
              <a:spcBef>
                <a:spcPts val="0"/>
              </a:spcBef>
              <a:defRPr sz="1800"/>
            </a:lvl3pPr>
            <a:lvl4pPr rtl="0">
              <a:spcBef>
                <a:spcPts val="0"/>
              </a:spcBef>
              <a:defRPr sz="1800"/>
            </a:lvl4pPr>
            <a:lvl5pPr rtl="0">
              <a:spcBef>
                <a:spcPts val="0"/>
              </a:spcBef>
              <a:defRPr sz="18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63" name="Shape 63"/>
          <p:cNvSpPr txBox="1">
            <a:spLocks noGrp="1"/>
          </p:cNvSpPr>
          <p:nvPr>
            <p:ph type="body" idx="3"/>
          </p:nvPr>
        </p:nvSpPr>
        <p:spPr>
          <a:xfrm>
            <a:off x="4279391" y="2054132"/>
            <a:ext cx="3566099" cy="639900"/>
          </a:xfrm>
          <a:prstGeom prst="rect">
            <a:avLst/>
          </a:prstGeom>
          <a:noFill/>
          <a:ln>
            <a:noFill/>
          </a:ln>
        </p:spPr>
        <p:txBody>
          <a:bodyPr lIns="91425" tIns="91425" rIns="91425" bIns="91425" anchor="b" anchorCtr="0"/>
          <a:lstStyle>
            <a:lvl1pPr marL="0" indent="0" algn="ctr" rtl="0">
              <a:spcBef>
                <a:spcPts val="0"/>
              </a:spcBef>
              <a:buClr>
                <a:schemeClr val="accent1"/>
              </a:buClr>
              <a:buFont typeface="Questrial"/>
              <a:buNone/>
              <a:defRPr sz="2000" b="1">
                <a:solidFill>
                  <a:schemeClr val="accent1"/>
                </a:solidFill>
              </a:defRPr>
            </a:lvl1pPr>
            <a:lvl2pPr marL="457200" indent="0" rtl="0">
              <a:spcBef>
                <a:spcPts val="0"/>
              </a:spcBef>
              <a:buFont typeface="Questrial"/>
              <a:buNone/>
              <a:defRPr sz="2000" b="1"/>
            </a:lvl2pPr>
            <a:lvl3pPr marL="914400" indent="0" rtl="0">
              <a:spcBef>
                <a:spcPts val="0"/>
              </a:spcBef>
              <a:buFont typeface="Questrial"/>
              <a:buNone/>
              <a:defRPr sz="1800" b="1"/>
            </a:lvl3pPr>
            <a:lvl4pPr marL="1371600" indent="0" rtl="0">
              <a:spcBef>
                <a:spcPts val="0"/>
              </a:spcBef>
              <a:buFont typeface="Questrial"/>
              <a:buNone/>
              <a:defRPr sz="1600" b="1"/>
            </a:lvl4pPr>
            <a:lvl5pPr marL="1828800" indent="0" rtl="0">
              <a:spcBef>
                <a:spcPts val="0"/>
              </a:spcBef>
              <a:buFont typeface="Questrial"/>
              <a:buNone/>
              <a:defRPr sz="1600" b="1"/>
            </a:lvl5pPr>
            <a:lvl6pPr marL="2286000" indent="0" rtl="0">
              <a:spcBef>
                <a:spcPts val="0"/>
              </a:spcBef>
              <a:buFont typeface="Questrial"/>
              <a:buNone/>
              <a:defRPr sz="1600" b="1"/>
            </a:lvl6pPr>
            <a:lvl7pPr marL="2743200" indent="0" rtl="0">
              <a:spcBef>
                <a:spcPts val="0"/>
              </a:spcBef>
              <a:buFont typeface="Questrial"/>
              <a:buNone/>
              <a:defRPr sz="1600" b="1"/>
            </a:lvl7pPr>
            <a:lvl8pPr marL="3200400" indent="0" rtl="0">
              <a:spcBef>
                <a:spcPts val="0"/>
              </a:spcBef>
              <a:buFont typeface="Questrial"/>
              <a:buNone/>
              <a:defRPr sz="1600" b="1"/>
            </a:lvl8pPr>
            <a:lvl9pPr marL="3657600" indent="0" rtl="0">
              <a:spcBef>
                <a:spcPts val="0"/>
              </a:spcBef>
              <a:buFont typeface="Questrial"/>
              <a:buNone/>
              <a:defRPr sz="1600" b="1"/>
            </a:lvl9pPr>
          </a:lstStyle>
          <a:p>
            <a:endParaRPr/>
          </a:p>
        </p:txBody>
      </p:sp>
      <p:sp>
        <p:nvSpPr>
          <p:cNvPr id="64" name="Shape 64"/>
          <p:cNvSpPr txBox="1">
            <a:spLocks noGrp="1"/>
          </p:cNvSpPr>
          <p:nvPr>
            <p:ph type="body" idx="4"/>
          </p:nvPr>
        </p:nvSpPr>
        <p:spPr>
          <a:xfrm>
            <a:off x="4279391" y="2689410"/>
            <a:ext cx="3566099" cy="3436799"/>
          </a:xfrm>
          <a:prstGeom prst="rect">
            <a:avLst/>
          </a:prstGeom>
          <a:noFill/>
          <a:ln>
            <a:noFill/>
          </a:ln>
        </p:spPr>
        <p:txBody>
          <a:bodyPr lIns="91425" tIns="91425" rIns="91425" bIns="91425" anchor="t" anchorCtr="0"/>
          <a:lstStyle>
            <a:lvl1pPr rtl="0">
              <a:spcBef>
                <a:spcPts val="0"/>
              </a:spcBef>
              <a:defRPr sz="1800"/>
            </a:lvl1pPr>
            <a:lvl2pPr rtl="0">
              <a:spcBef>
                <a:spcPts val="0"/>
              </a:spcBef>
              <a:defRPr sz="1800"/>
            </a:lvl2pPr>
            <a:lvl3pPr rtl="0">
              <a:spcBef>
                <a:spcPts val="0"/>
              </a:spcBef>
              <a:defRPr sz="1800"/>
            </a:lvl3pPr>
            <a:lvl4pPr rtl="0">
              <a:spcBef>
                <a:spcPts val="0"/>
              </a:spcBef>
              <a:defRPr sz="1800"/>
            </a:lvl4pPr>
            <a:lvl5pPr rtl="0">
              <a:spcBef>
                <a:spcPts val="0"/>
              </a:spcBef>
              <a:defRPr sz="18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65" name="Shape 65"/>
          <p:cNvSpPr txBox="1">
            <a:spLocks noGrp="1"/>
          </p:cNvSpPr>
          <p:nvPr>
            <p:ph type="dt" idx="10"/>
          </p:nvPr>
        </p:nvSpPr>
        <p:spPr>
          <a:xfrm>
            <a:off x="6512083" y="6356350"/>
            <a:ext cx="2439299" cy="365099"/>
          </a:xfrm>
          <a:prstGeom prst="rect">
            <a:avLst/>
          </a:prstGeom>
          <a:noFill/>
          <a:ln>
            <a:noFill/>
          </a:ln>
        </p:spPr>
        <p:txBody>
          <a:bodyPr lIns="91425" tIns="91425" rIns="91425" bIns="91425" anchor="ctr" anchorCtr="0"/>
          <a:lstStyle>
            <a:lvl1pPr marL="0" marR="0" indent="0" algn="r"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66" name="Shape 66"/>
          <p:cNvSpPr txBox="1">
            <a:spLocks noGrp="1"/>
          </p:cNvSpPr>
          <p:nvPr>
            <p:ph type="ftr" idx="11"/>
          </p:nvPr>
        </p:nvSpPr>
        <p:spPr>
          <a:xfrm>
            <a:off x="174811" y="6356350"/>
            <a:ext cx="6007199" cy="365099"/>
          </a:xfrm>
          <a:prstGeom prst="rect">
            <a:avLst/>
          </a:prstGeom>
          <a:noFill/>
          <a:ln>
            <a:noFill/>
          </a:ln>
        </p:spPr>
        <p:txBody>
          <a:bodyPr lIns="91425" tIns="91425" rIns="91425" bIns="91425" anchor="ctr" anchorCtr="0"/>
          <a:lstStyle>
            <a:lvl1pPr marL="0" marR="0" indent="0" algn="l"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Shape 67"/>
        <p:cNvGrpSpPr/>
        <p:nvPr/>
      </p:nvGrpSpPr>
      <p:grpSpPr>
        <a:xfrm>
          <a:off x="0" y="0"/>
          <a:ext cx="0" cy="0"/>
          <a:chOff x="0" y="0"/>
          <a:chExt cx="0" cy="0"/>
        </a:xfrm>
      </p:grpSpPr>
      <p:sp>
        <p:nvSpPr>
          <p:cNvPr id="68" name="Shape 68"/>
          <p:cNvSpPr/>
          <p:nvPr/>
        </p:nvSpPr>
        <p:spPr>
          <a:xfrm>
            <a:off x="8148917" y="268287"/>
            <a:ext cx="718199" cy="16458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9" name="Shape 69"/>
          <p:cNvSpPr txBox="1">
            <a:spLocks noGrp="1"/>
          </p:cNvSpPr>
          <p:nvPr>
            <p:ph type="title"/>
          </p:nvPr>
        </p:nvSpPr>
        <p:spPr>
          <a:xfrm>
            <a:off x="457199" y="914400"/>
            <a:ext cx="7391399" cy="1143000"/>
          </a:xfrm>
          <a:prstGeom prst="rect">
            <a:avLst/>
          </a:prstGeom>
          <a:noFill/>
          <a:ln>
            <a:noFill/>
          </a:ln>
        </p:spPr>
        <p:txBody>
          <a:bodyPr lIns="91425" tIns="91425" rIns="91425" bIns="91425" anchor="b" anchorCtr="0"/>
          <a:lstStyle>
            <a:lvl1pPr algn="l" rtl="0">
              <a:spcBef>
                <a:spcPts val="0"/>
              </a:spcBef>
              <a:buClr>
                <a:schemeClr val="accent1"/>
              </a:buClr>
              <a:buFont typeface="Questrial"/>
              <a:buNone/>
              <a:defRPr sz="3600">
                <a:solidFill>
                  <a:schemeClr val="accent1"/>
                </a:solidFill>
                <a:latin typeface="Questrial"/>
                <a:ea typeface="Questrial"/>
                <a:cs typeface="Questrial"/>
                <a:sym typeface="Quest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txBox="1">
            <a:spLocks noGrp="1"/>
          </p:cNvSpPr>
          <p:nvPr>
            <p:ph type="body" idx="1"/>
          </p:nvPr>
        </p:nvSpPr>
        <p:spPr>
          <a:xfrm>
            <a:off x="457199" y="2214561"/>
            <a:ext cx="7396199" cy="1920300"/>
          </a:xfrm>
          <a:prstGeom prst="rect">
            <a:avLst/>
          </a:prstGeom>
          <a:noFill/>
          <a:ln>
            <a:noFill/>
          </a:ln>
        </p:spPr>
        <p:txBody>
          <a:bodyPr lIns="91425" tIns="91425" rIns="91425" bIns="91425" anchor="t" anchorCtr="0"/>
          <a:lstStyle>
            <a:lvl1pPr rtl="0">
              <a:spcBef>
                <a:spcPts val="0"/>
              </a:spcBef>
              <a:defRPr sz="1800"/>
            </a:lvl1pPr>
            <a:lvl2pPr rtl="0">
              <a:spcBef>
                <a:spcPts val="0"/>
              </a:spcBef>
              <a:defRPr sz="1800"/>
            </a:lvl2pPr>
            <a:lvl3pPr rtl="0">
              <a:spcBef>
                <a:spcPts val="0"/>
              </a:spcBef>
              <a:defRPr sz="18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71" name="Shape 71"/>
          <p:cNvSpPr txBox="1">
            <a:spLocks noGrp="1"/>
          </p:cNvSpPr>
          <p:nvPr>
            <p:ph type="dt" idx="10"/>
          </p:nvPr>
        </p:nvSpPr>
        <p:spPr>
          <a:xfrm>
            <a:off x="6512083" y="6356350"/>
            <a:ext cx="2439299" cy="365099"/>
          </a:xfrm>
          <a:prstGeom prst="rect">
            <a:avLst/>
          </a:prstGeom>
          <a:noFill/>
          <a:ln>
            <a:noFill/>
          </a:ln>
        </p:spPr>
        <p:txBody>
          <a:bodyPr lIns="91425" tIns="91425" rIns="91425" bIns="91425" anchor="ctr" anchorCtr="0"/>
          <a:lstStyle>
            <a:lvl1pPr marL="0" marR="0" indent="0" algn="r"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72" name="Shape 72"/>
          <p:cNvSpPr txBox="1">
            <a:spLocks noGrp="1"/>
          </p:cNvSpPr>
          <p:nvPr>
            <p:ph type="ftr" idx="11"/>
          </p:nvPr>
        </p:nvSpPr>
        <p:spPr>
          <a:xfrm>
            <a:off x="174811" y="6356350"/>
            <a:ext cx="6007199" cy="365099"/>
          </a:xfrm>
          <a:prstGeom prst="rect">
            <a:avLst/>
          </a:prstGeom>
          <a:noFill/>
          <a:ln>
            <a:noFill/>
          </a:ln>
        </p:spPr>
        <p:txBody>
          <a:bodyPr lIns="91425" tIns="91425" rIns="91425" bIns="91425" anchor="ctr" anchorCtr="0"/>
          <a:lstStyle>
            <a:lvl1pPr marL="0" marR="0" indent="0" algn="l"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73" name="Shape 73"/>
          <p:cNvSpPr txBox="1">
            <a:spLocks noGrp="1"/>
          </p:cNvSpPr>
          <p:nvPr>
            <p:ph type="body" idx="2"/>
          </p:nvPr>
        </p:nvSpPr>
        <p:spPr>
          <a:xfrm>
            <a:off x="457199" y="4224973"/>
            <a:ext cx="7396199" cy="1920300"/>
          </a:xfrm>
          <a:prstGeom prst="rect">
            <a:avLst/>
          </a:prstGeom>
          <a:noFill/>
          <a:ln>
            <a:noFill/>
          </a:ln>
        </p:spPr>
        <p:txBody>
          <a:bodyPr lIns="91425" tIns="91425" rIns="91425" bIns="91425" anchor="t" anchorCtr="0"/>
          <a:lstStyle>
            <a:lvl1pPr rtl="0">
              <a:spcBef>
                <a:spcPts val="0"/>
              </a:spcBef>
              <a:defRPr sz="1800"/>
            </a:lvl1pPr>
            <a:lvl2pPr rtl="0">
              <a:spcBef>
                <a:spcPts val="0"/>
              </a:spcBef>
              <a:defRPr sz="1800"/>
            </a:lvl2pPr>
            <a:lvl3pPr rtl="0">
              <a:spcBef>
                <a:spcPts val="0"/>
              </a:spcBef>
              <a:defRPr sz="18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 Content">
    <p:spTree>
      <p:nvGrpSpPr>
        <p:cNvPr id="1" name="Shape 74"/>
        <p:cNvGrpSpPr/>
        <p:nvPr/>
      </p:nvGrpSpPr>
      <p:grpSpPr>
        <a:xfrm>
          <a:off x="0" y="0"/>
          <a:ext cx="0" cy="0"/>
          <a:chOff x="0" y="0"/>
          <a:chExt cx="0" cy="0"/>
        </a:xfrm>
      </p:grpSpPr>
      <p:sp>
        <p:nvSpPr>
          <p:cNvPr id="75" name="Shape 75"/>
          <p:cNvSpPr/>
          <p:nvPr/>
        </p:nvSpPr>
        <p:spPr>
          <a:xfrm>
            <a:off x="8148917" y="268287"/>
            <a:ext cx="718199" cy="16458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6" name="Shape 76"/>
          <p:cNvSpPr txBox="1">
            <a:spLocks noGrp="1"/>
          </p:cNvSpPr>
          <p:nvPr>
            <p:ph type="title"/>
          </p:nvPr>
        </p:nvSpPr>
        <p:spPr>
          <a:xfrm>
            <a:off x="457199" y="914400"/>
            <a:ext cx="7391399" cy="1143000"/>
          </a:xfrm>
          <a:prstGeom prst="rect">
            <a:avLst/>
          </a:prstGeom>
          <a:noFill/>
          <a:ln>
            <a:noFill/>
          </a:ln>
        </p:spPr>
        <p:txBody>
          <a:bodyPr lIns="91425" tIns="91425" rIns="91425" bIns="91425" anchor="b" anchorCtr="0"/>
          <a:lstStyle>
            <a:lvl1pPr algn="l" rtl="0">
              <a:spcBef>
                <a:spcPts val="0"/>
              </a:spcBef>
              <a:buClr>
                <a:schemeClr val="accent1"/>
              </a:buClr>
              <a:buFont typeface="Questrial"/>
              <a:buNone/>
              <a:defRPr sz="3600">
                <a:solidFill>
                  <a:schemeClr val="accent1"/>
                </a:solidFill>
                <a:latin typeface="Questrial"/>
                <a:ea typeface="Questrial"/>
                <a:cs typeface="Questrial"/>
                <a:sym typeface="Questria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txBox="1">
            <a:spLocks noGrp="1"/>
          </p:cNvSpPr>
          <p:nvPr>
            <p:ph type="body" idx="1"/>
          </p:nvPr>
        </p:nvSpPr>
        <p:spPr>
          <a:xfrm>
            <a:off x="4282439" y="2214561"/>
            <a:ext cx="3566099" cy="1920300"/>
          </a:xfrm>
          <a:prstGeom prst="rect">
            <a:avLst/>
          </a:prstGeom>
          <a:noFill/>
          <a:ln>
            <a:noFill/>
          </a:ln>
        </p:spPr>
        <p:txBody>
          <a:bodyPr lIns="91425" tIns="91425" rIns="91425" bIns="91425" anchor="t" anchorCtr="0"/>
          <a:lstStyle>
            <a:lvl1pPr rtl="0">
              <a:spcBef>
                <a:spcPts val="0"/>
              </a:spcBef>
              <a:defRPr sz="1800"/>
            </a:lvl1pPr>
            <a:lvl2pPr rtl="0">
              <a:spcBef>
                <a:spcPts val="0"/>
              </a:spcBef>
              <a:defRPr sz="1800"/>
            </a:lvl2pPr>
            <a:lvl3pPr rtl="0">
              <a:spcBef>
                <a:spcPts val="0"/>
              </a:spcBef>
              <a:defRPr sz="18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78" name="Shape 78"/>
          <p:cNvSpPr txBox="1">
            <a:spLocks noGrp="1"/>
          </p:cNvSpPr>
          <p:nvPr>
            <p:ph type="dt" idx="10"/>
          </p:nvPr>
        </p:nvSpPr>
        <p:spPr>
          <a:xfrm>
            <a:off x="6512083" y="6356350"/>
            <a:ext cx="2439299" cy="365099"/>
          </a:xfrm>
          <a:prstGeom prst="rect">
            <a:avLst/>
          </a:prstGeom>
          <a:noFill/>
          <a:ln>
            <a:noFill/>
          </a:ln>
        </p:spPr>
        <p:txBody>
          <a:bodyPr lIns="91425" tIns="91425" rIns="91425" bIns="91425" anchor="ctr" anchorCtr="0"/>
          <a:lstStyle>
            <a:lvl1pPr marL="0" marR="0" indent="0" algn="r"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79" name="Shape 79"/>
          <p:cNvSpPr txBox="1">
            <a:spLocks noGrp="1"/>
          </p:cNvSpPr>
          <p:nvPr>
            <p:ph type="ftr" idx="11"/>
          </p:nvPr>
        </p:nvSpPr>
        <p:spPr>
          <a:xfrm>
            <a:off x="174811" y="6356350"/>
            <a:ext cx="6007199" cy="365099"/>
          </a:xfrm>
          <a:prstGeom prst="rect">
            <a:avLst/>
          </a:prstGeom>
          <a:noFill/>
          <a:ln>
            <a:noFill/>
          </a:ln>
        </p:spPr>
        <p:txBody>
          <a:bodyPr lIns="91425" tIns="91425" rIns="91425" bIns="91425" anchor="ctr" anchorCtr="0"/>
          <a:lstStyle>
            <a:lvl1pPr marL="0" marR="0" indent="0" algn="l"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80" name="Shape 80"/>
          <p:cNvSpPr txBox="1">
            <a:spLocks noGrp="1"/>
          </p:cNvSpPr>
          <p:nvPr>
            <p:ph type="body" idx="2"/>
          </p:nvPr>
        </p:nvSpPr>
        <p:spPr>
          <a:xfrm>
            <a:off x="4282439" y="4224973"/>
            <a:ext cx="3566099" cy="1920300"/>
          </a:xfrm>
          <a:prstGeom prst="rect">
            <a:avLst/>
          </a:prstGeom>
          <a:noFill/>
          <a:ln>
            <a:noFill/>
          </a:ln>
        </p:spPr>
        <p:txBody>
          <a:bodyPr lIns="91425" tIns="91425" rIns="91425" bIns="91425" anchor="t" anchorCtr="0"/>
          <a:lstStyle>
            <a:lvl1pPr rtl="0">
              <a:spcBef>
                <a:spcPts val="0"/>
              </a:spcBef>
              <a:defRPr sz="1800"/>
            </a:lvl1pPr>
            <a:lvl2pPr rtl="0">
              <a:spcBef>
                <a:spcPts val="0"/>
              </a:spcBef>
              <a:defRPr sz="1800"/>
            </a:lvl2pPr>
            <a:lvl3pPr rtl="0">
              <a:spcBef>
                <a:spcPts val="0"/>
              </a:spcBef>
              <a:defRPr sz="18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81" name="Shape 81"/>
          <p:cNvSpPr txBox="1">
            <a:spLocks noGrp="1"/>
          </p:cNvSpPr>
          <p:nvPr>
            <p:ph type="body" idx="3"/>
          </p:nvPr>
        </p:nvSpPr>
        <p:spPr>
          <a:xfrm>
            <a:off x="457200" y="2214563"/>
            <a:ext cx="3566099" cy="3911700"/>
          </a:xfrm>
          <a:prstGeom prst="rect">
            <a:avLst/>
          </a:prstGeom>
          <a:noFill/>
          <a:ln>
            <a:noFill/>
          </a:ln>
        </p:spPr>
        <p:txBody>
          <a:bodyPr lIns="91425" tIns="91425" rIns="91425" bIns="91425" anchor="t" anchorCtr="0"/>
          <a:lstStyle>
            <a:lvl1pPr rtl="0">
              <a:spcBef>
                <a:spcPts val="0"/>
              </a:spcBef>
              <a:defRPr sz="1800"/>
            </a:lvl1pPr>
            <a:lvl2pPr rtl="0">
              <a:spcBef>
                <a:spcPts val="0"/>
              </a:spcBef>
              <a:defRPr sz="1800"/>
            </a:lvl2pPr>
            <a:lvl3pPr rtl="0">
              <a:spcBef>
                <a:spcPts val="0"/>
              </a:spcBef>
              <a:defRPr sz="18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199" y="914400"/>
            <a:ext cx="8305799" cy="1143000"/>
          </a:xfrm>
          <a:prstGeom prst="rect">
            <a:avLst/>
          </a:prstGeom>
          <a:noFill/>
          <a:ln>
            <a:noFill/>
          </a:ln>
        </p:spPr>
        <p:txBody>
          <a:bodyPr lIns="91425" tIns="91425" rIns="91425" bIns="91425" anchor="b" anchorCtr="0"/>
          <a:lstStyle>
            <a:lvl1pPr marL="0" marR="0" indent="0" algn="l" rtl="0">
              <a:spcBef>
                <a:spcPts val="0"/>
              </a:spcBef>
              <a:buClr>
                <a:schemeClr val="accent1"/>
              </a:buClr>
              <a:buFont typeface="Questrial"/>
              <a:buNone/>
              <a:defRPr sz="3600" b="0" i="0" u="none" strike="noStrike" cap="none" baseline="0">
                <a:solidFill>
                  <a:schemeClr val="accent1"/>
                </a:solidFill>
                <a:latin typeface="Questrial"/>
                <a:ea typeface="Questrial"/>
                <a:cs typeface="Questrial"/>
                <a:sym typeface="Questria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199" y="2209800"/>
            <a:ext cx="8305799" cy="3916500"/>
          </a:xfrm>
          <a:prstGeom prst="rect">
            <a:avLst/>
          </a:prstGeom>
          <a:noFill/>
          <a:ln>
            <a:noFill/>
          </a:ln>
        </p:spPr>
        <p:txBody>
          <a:bodyPr lIns="91425" tIns="91425" rIns="91425" bIns="91425" anchor="t" anchorCtr="0"/>
          <a:lstStyle>
            <a:lvl1pPr marL="228600" marR="0" indent="-101600" algn="l" rtl="0">
              <a:spcBef>
                <a:spcPts val="1800"/>
              </a:spcBef>
              <a:buClr>
                <a:schemeClr val="accent1"/>
              </a:buClr>
              <a:buFont typeface="Noto Symbol"/>
              <a:buChar char="◼"/>
              <a:defRPr sz="2000" b="0" i="0" u="none" strike="noStrike" cap="none" baseline="0">
                <a:solidFill>
                  <a:schemeClr val="dk2"/>
                </a:solidFill>
                <a:latin typeface="Questrial"/>
                <a:ea typeface="Questrial"/>
                <a:cs typeface="Questrial"/>
                <a:sym typeface="Questrial"/>
              </a:defRPr>
            </a:lvl1pPr>
            <a:lvl2pPr marL="457200" marR="0" indent="-114300" algn="l" rtl="0">
              <a:spcBef>
                <a:spcPts val="600"/>
              </a:spcBef>
              <a:buClr>
                <a:srgbClr val="4C0000"/>
              </a:buClr>
              <a:buFont typeface="Noto Symbol"/>
              <a:buChar char="◼"/>
              <a:defRPr sz="1800" b="0" i="0" u="none" strike="noStrike" cap="none" baseline="0">
                <a:solidFill>
                  <a:schemeClr val="dk2"/>
                </a:solidFill>
                <a:latin typeface="Questrial"/>
                <a:ea typeface="Questrial"/>
                <a:cs typeface="Questrial"/>
                <a:sym typeface="Questrial"/>
              </a:defRPr>
            </a:lvl2pPr>
            <a:lvl3pPr marL="685800" marR="0" indent="-114300" algn="l" rtl="0">
              <a:spcBef>
                <a:spcPts val="600"/>
              </a:spcBef>
              <a:buClr>
                <a:schemeClr val="accent1"/>
              </a:buClr>
              <a:buFont typeface="Noto Symbol"/>
              <a:buChar char="◼"/>
              <a:defRPr sz="1800" b="0" i="0" u="none" strike="noStrike" cap="none" baseline="0">
                <a:solidFill>
                  <a:schemeClr val="dk2"/>
                </a:solidFill>
                <a:latin typeface="Questrial"/>
                <a:ea typeface="Questrial"/>
                <a:cs typeface="Questrial"/>
                <a:sym typeface="Questrial"/>
              </a:defRPr>
            </a:lvl3pPr>
            <a:lvl4pPr marL="914400" marR="0" indent="-114300" algn="l" rtl="0">
              <a:spcBef>
                <a:spcPts val="600"/>
              </a:spcBef>
              <a:buClr>
                <a:srgbClr val="4C0000"/>
              </a:buClr>
              <a:buFont typeface="Noto Symbol"/>
              <a:buChar char="◼"/>
              <a:defRPr sz="1800" b="0" i="0" u="none" strike="noStrike" cap="none" baseline="0">
                <a:solidFill>
                  <a:schemeClr val="dk2"/>
                </a:solidFill>
                <a:latin typeface="Questrial"/>
                <a:ea typeface="Questrial"/>
                <a:cs typeface="Questrial"/>
                <a:sym typeface="Questrial"/>
              </a:defRPr>
            </a:lvl4pPr>
            <a:lvl5pPr marL="1143000" marR="0" indent="-114300" algn="l" rtl="0">
              <a:spcBef>
                <a:spcPts val="600"/>
              </a:spcBef>
              <a:buClr>
                <a:schemeClr val="accent1"/>
              </a:buClr>
              <a:buFont typeface="Noto Symbol"/>
              <a:buChar char="◼"/>
              <a:defRPr sz="1800" b="0" i="0" u="none" strike="noStrike" cap="none" baseline="0">
                <a:solidFill>
                  <a:schemeClr val="dk2"/>
                </a:solidFill>
                <a:latin typeface="Questrial"/>
                <a:ea typeface="Questrial"/>
                <a:cs typeface="Questrial"/>
                <a:sym typeface="Questrial"/>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Questrial"/>
                <a:ea typeface="Questrial"/>
                <a:cs typeface="Questrial"/>
                <a:sym typeface="Questrial"/>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Questrial"/>
                <a:ea typeface="Questrial"/>
                <a:cs typeface="Questrial"/>
                <a:sym typeface="Questrial"/>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Questrial"/>
                <a:ea typeface="Questrial"/>
                <a:cs typeface="Questrial"/>
                <a:sym typeface="Questrial"/>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Questrial"/>
                <a:ea typeface="Questrial"/>
                <a:cs typeface="Questrial"/>
                <a:sym typeface="Questrial"/>
              </a:defRPr>
            </a:lvl9pPr>
          </a:lstStyle>
          <a:p>
            <a:endParaRPr/>
          </a:p>
        </p:txBody>
      </p:sp>
      <p:sp>
        <p:nvSpPr>
          <p:cNvPr id="11" name="Shape 11"/>
          <p:cNvSpPr txBox="1">
            <a:spLocks noGrp="1"/>
          </p:cNvSpPr>
          <p:nvPr>
            <p:ph type="dt" idx="10"/>
          </p:nvPr>
        </p:nvSpPr>
        <p:spPr>
          <a:xfrm>
            <a:off x="6512083" y="6356350"/>
            <a:ext cx="2439299" cy="365099"/>
          </a:xfrm>
          <a:prstGeom prst="rect">
            <a:avLst/>
          </a:prstGeom>
          <a:noFill/>
          <a:ln>
            <a:noFill/>
          </a:ln>
        </p:spPr>
        <p:txBody>
          <a:bodyPr lIns="91425" tIns="91425" rIns="91425" bIns="91425" anchor="ctr" anchorCtr="0"/>
          <a:lstStyle>
            <a:lvl1pPr marL="0" marR="0" indent="0" algn="r"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ftr" idx="11"/>
          </p:nvPr>
        </p:nvSpPr>
        <p:spPr>
          <a:xfrm>
            <a:off x="174811" y="6356350"/>
            <a:ext cx="6007199" cy="365099"/>
          </a:xfrm>
          <a:prstGeom prst="rect">
            <a:avLst/>
          </a:prstGeom>
          <a:noFill/>
          <a:ln>
            <a:noFill/>
          </a:ln>
        </p:spPr>
        <p:txBody>
          <a:bodyPr lIns="91425" tIns="91425" rIns="91425" bIns="91425" anchor="ctr" anchorCtr="0"/>
          <a:lstStyle>
            <a:lvl1pPr marL="0" marR="0" indent="0" algn="l" rtl="0">
              <a:spcBef>
                <a:spcPts val="0"/>
              </a:spcBef>
              <a:defRPr sz="1100" b="1" i="0" u="none" strike="noStrike" cap="none" baseline="0">
                <a:solidFill>
                  <a:srgbClr val="848484"/>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sldNum" idx="12"/>
          </p:nvPr>
        </p:nvSpPr>
        <p:spPr>
          <a:xfrm>
            <a:off x="8256493" y="361015"/>
            <a:ext cx="5063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200" b="1" i="0" u="none" strike="noStrike" cap="none" baseline="0">
                <a:solidFill>
                  <a:schemeClr val="lt1"/>
                </a:solidFill>
                <a:latin typeface="Questrial"/>
                <a:ea typeface="Questrial"/>
                <a:cs typeface="Questrial"/>
                <a:sym typeface="Questrial"/>
              </a:rPr>
              <a:t>‹#›</a:t>
            </a:fld>
            <a:endParaRPr lang="en-US" sz="2200" b="1" i="0" u="none" strike="noStrike" cap="none" baseline="0">
              <a:solidFill>
                <a:schemeClr val="lt1"/>
              </a:solidFill>
              <a:latin typeface="Questrial"/>
              <a:ea typeface="Questrial"/>
              <a:cs typeface="Questrial"/>
              <a:sym typeface="Questrial"/>
            </a:endParaRPr>
          </a:p>
        </p:txBody>
      </p:sp>
      <p:pic>
        <p:nvPicPr>
          <p:cNvPr id="14" name="Shape 14"/>
          <p:cNvPicPr preferRelativeResize="0"/>
          <p:nvPr/>
        </p:nvPicPr>
        <p:blipFill rotWithShape="1">
          <a:blip r:embed="rId19">
            <a:alphaModFix/>
          </a:blip>
          <a:srcRect/>
          <a:stretch/>
        </p:blipFill>
        <p:spPr>
          <a:xfrm>
            <a:off x="4299235" y="6269978"/>
            <a:ext cx="859199" cy="571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95KhuSbYJG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ews.com.au/technology/gadgets/these-smartphone-users-share-how-tracking-app-find-my-friend-has-saved-them/story-fn6vihic-122675206361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erriam-webster.com/dictionary/ethic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ctrTitle"/>
          </p:nvPr>
        </p:nvSpPr>
        <p:spPr>
          <a:xfrm>
            <a:off x="0" y="914400"/>
            <a:ext cx="8686800" cy="846667"/>
          </a:xfrm>
          <a:prstGeom prst="rect">
            <a:avLst/>
          </a:prstGeom>
          <a:noFill/>
          <a:ln>
            <a:noFill/>
          </a:ln>
        </p:spPr>
        <p:txBody>
          <a:bodyPr lIns="91425" tIns="0" rIns="91425" bIns="0" anchor="b" anchorCtr="0">
            <a:noAutofit/>
          </a:bodyPr>
          <a:lstStyle/>
          <a:p>
            <a:pPr marL="0" marR="0" lvl="0" indent="0" algn="r" rtl="0">
              <a:lnSpc>
                <a:spcPct val="125000"/>
              </a:lnSpc>
              <a:spcBef>
                <a:spcPts val="0"/>
              </a:spcBef>
              <a:spcAft>
                <a:spcPts val="0"/>
              </a:spcAft>
              <a:buClr>
                <a:schemeClr val="accent1"/>
              </a:buClr>
              <a:buSzPct val="25000"/>
              <a:buFont typeface="Lustria"/>
              <a:buNone/>
            </a:pPr>
            <a:br>
              <a:rPr lang="en-US" sz="4000" b="1" i="0" u="none" strike="noStrike" cap="none" baseline="0" dirty="0">
                <a:solidFill>
                  <a:schemeClr val="accent1"/>
                </a:solidFill>
                <a:latin typeface="Questrial" panose="020B0604020202020204" charset="0"/>
                <a:ea typeface="Lustria"/>
                <a:cs typeface="Lustria"/>
                <a:sym typeface="Lustria"/>
              </a:rPr>
            </a:br>
            <a:r>
              <a:rPr lang="en-US" sz="4000" b="1" i="0" u="none" strike="noStrike" cap="none" baseline="0" dirty="0">
                <a:solidFill>
                  <a:schemeClr val="accent1"/>
                </a:solidFill>
                <a:latin typeface="Questrial" panose="020B0604020202020204" charset="0"/>
                <a:ea typeface="Lustria"/>
                <a:cs typeface="Lustria"/>
                <a:sym typeface="Lustria"/>
              </a:rPr>
              <a:t>How Innovation Affects Our</a:t>
            </a:r>
            <a:r>
              <a:rPr lang="en-US" sz="4000" b="1" i="0" u="none" strike="noStrike" cap="none" dirty="0">
                <a:solidFill>
                  <a:schemeClr val="accent1"/>
                </a:solidFill>
                <a:latin typeface="Questrial" panose="020B0604020202020204" charset="0"/>
                <a:ea typeface="Lustria"/>
                <a:cs typeface="Lustria"/>
                <a:sym typeface="Lustria"/>
              </a:rPr>
              <a:t> Lives</a:t>
            </a:r>
            <a:endParaRPr lang="en-US" sz="4000" b="1" i="0" u="none" strike="noStrike" cap="none" baseline="0" dirty="0">
              <a:solidFill>
                <a:schemeClr val="accent1"/>
              </a:solidFill>
              <a:latin typeface="Questrial" panose="020B0604020202020204" charset="0"/>
              <a:ea typeface="Lustria"/>
              <a:cs typeface="Lustria"/>
              <a:sym typeface="Lustria"/>
            </a:endParaRPr>
          </a:p>
        </p:txBody>
      </p:sp>
      <p:sp>
        <p:nvSpPr>
          <p:cNvPr id="146" name="Shape 146"/>
          <p:cNvSpPr txBox="1"/>
          <p:nvPr/>
        </p:nvSpPr>
        <p:spPr>
          <a:xfrm>
            <a:off x="4305300" y="6492875"/>
            <a:ext cx="533399" cy="365125"/>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A6A6A6"/>
              </a:buClr>
              <a:buSzPct val="25000"/>
              <a:buFont typeface="Calibri"/>
              <a:buNone/>
            </a:pPr>
            <a:r>
              <a:rPr lang="en-US" sz="1100" b="1" i="0" u="none" strike="noStrike" cap="none" baseline="0">
                <a:solidFill>
                  <a:srgbClr val="A6A6A6"/>
                </a:solidFill>
                <a:latin typeface="Calibri"/>
                <a:ea typeface="Calibri"/>
                <a:cs typeface="Calibri"/>
                <a:sym typeface="Calibri"/>
              </a:rPr>
              <a:t>*</a:t>
            </a:r>
          </a:p>
        </p:txBody>
      </p:sp>
      <p:sp>
        <p:nvSpPr>
          <p:cNvPr id="150" name="Shape 150"/>
          <p:cNvSpPr txBox="1"/>
          <p:nvPr/>
        </p:nvSpPr>
        <p:spPr>
          <a:xfrm>
            <a:off x="1292150" y="3328416"/>
            <a:ext cx="7458600" cy="2005584"/>
          </a:xfrm>
          <a:prstGeom prst="rect">
            <a:avLst/>
          </a:prstGeom>
          <a:solidFill>
            <a:srgbClr val="FFFFFF"/>
          </a:solidFill>
          <a:ln>
            <a:noFill/>
          </a:ln>
        </p:spPr>
        <p:txBody>
          <a:bodyPr lIns="91425" tIns="91425" rIns="91425" bIns="91425" anchor="t" anchorCtr="0">
            <a:noAutofit/>
          </a:bodyPr>
          <a:lstStyle/>
          <a:p>
            <a:pPr marL="457200" indent="0" rtl="0">
              <a:lnSpc>
                <a:spcPct val="115000"/>
              </a:lnSpc>
              <a:spcBef>
                <a:spcPts val="0"/>
              </a:spcBef>
              <a:spcAft>
                <a:spcPts val="800"/>
              </a:spcAft>
              <a:buNone/>
            </a:pPr>
            <a:r>
              <a:rPr lang="en-US" sz="1600" dirty="0">
                <a:latin typeface="Questrial" panose="020B0604020202020204" charset="0"/>
              </a:rPr>
              <a:t>Objectives:</a:t>
            </a:r>
          </a:p>
          <a:p>
            <a:pPr marL="800100" indent="-342900">
              <a:lnSpc>
                <a:spcPct val="115000"/>
              </a:lnSpc>
              <a:spcAft>
                <a:spcPts val="800"/>
              </a:spcAft>
              <a:buFont typeface="Arial" panose="020B0604020202020204" pitchFamily="34" charset="0"/>
              <a:buChar char="•"/>
            </a:pPr>
            <a:r>
              <a:rPr lang="en-US" sz="1600" dirty="0">
                <a:latin typeface="Questrial" panose="020B0604020202020204" charset="0"/>
              </a:rPr>
              <a:t>Analyze the beneficial and harmful effects of computing. </a:t>
            </a:r>
          </a:p>
          <a:p>
            <a:pPr marL="800100" indent="-342900">
              <a:lnSpc>
                <a:spcPct val="115000"/>
              </a:lnSpc>
              <a:spcAft>
                <a:spcPts val="800"/>
              </a:spcAft>
              <a:buFont typeface="Arial" panose="020B0604020202020204" pitchFamily="34" charset="0"/>
              <a:buChar char="•"/>
            </a:pPr>
            <a:r>
              <a:rPr lang="en-US" sz="1600" dirty="0">
                <a:latin typeface="Questrial" panose="020B0604020202020204" charset="0"/>
              </a:rPr>
              <a:t>Explain the connections between computing and real-world contexts, including economic, social, and cultural contexts. </a:t>
            </a:r>
            <a:endParaRPr sz="1600" dirty="0">
              <a:latin typeface="Questrial" panose="020B0604020202020204" charset="0"/>
            </a:endParaRPr>
          </a:p>
        </p:txBody>
      </p:sp>
      <p:sp>
        <p:nvSpPr>
          <p:cNvPr id="2" name="Rectangle 1">
            <a:extLst>
              <a:ext uri="{FF2B5EF4-FFF2-40B4-BE49-F238E27FC236}">
                <a16:creationId xmlns:a16="http://schemas.microsoft.com/office/drawing/2014/main" id="{ECB49430-21FC-8643-AEB4-13FDB928599F}"/>
              </a:ext>
            </a:extLst>
          </p:cNvPr>
          <p:cNvSpPr/>
          <p:nvPr/>
        </p:nvSpPr>
        <p:spPr>
          <a:xfrm>
            <a:off x="1519326" y="2029569"/>
            <a:ext cx="6638746" cy="1041182"/>
          </a:xfrm>
          <a:prstGeom prst="rect">
            <a:avLst/>
          </a:prstGeom>
          <a:solidFill>
            <a:schemeClr val="accent4">
              <a:lumMod val="20000"/>
              <a:lumOff val="80000"/>
            </a:schemeClr>
          </a:solidFill>
        </p:spPr>
        <p:txBody>
          <a:bodyPr wrap="square">
            <a:spAutoFit/>
          </a:bodyPr>
          <a:lstStyle/>
          <a:p>
            <a:pPr>
              <a:lnSpc>
                <a:spcPct val="115000"/>
              </a:lnSpc>
              <a:spcAft>
                <a:spcPts val="800"/>
              </a:spcAft>
            </a:pPr>
            <a:r>
              <a:rPr lang="en-US" sz="2800" dirty="0">
                <a:solidFill>
                  <a:srgbClr val="333333"/>
                </a:solidFill>
              </a:rPr>
              <a:t>Warm-Up: List three questions you could ask to decide if an innovation is "ethical".</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Beneficial</a:t>
            </a:r>
          </a:p>
        </p:txBody>
      </p:sp>
      <p:sp>
        <p:nvSpPr>
          <p:cNvPr id="4" name="Text Placeholder 3"/>
          <p:cNvSpPr>
            <a:spLocks noGrp="1"/>
          </p:cNvSpPr>
          <p:nvPr>
            <p:ph type="body" idx="2"/>
          </p:nvPr>
        </p:nvSpPr>
        <p:spPr/>
        <p:txBody>
          <a:bodyPr/>
          <a:lstStyle/>
          <a:p>
            <a:r>
              <a:rPr lang="en-US" dirty="0"/>
              <a:t>  Underground/indie musicians gained exposure to consumers without representation through a record label.</a:t>
            </a:r>
            <a:br>
              <a:rPr lang="en-US" dirty="0"/>
            </a:br>
            <a:endParaRPr lang="en-US" dirty="0"/>
          </a:p>
          <a:p>
            <a:r>
              <a:rPr lang="en-US" dirty="0"/>
              <a:t>  The average consumer paid ~ $20 for an album (CD), which might seem over-priced to some.</a:t>
            </a:r>
          </a:p>
        </p:txBody>
      </p:sp>
      <p:sp>
        <p:nvSpPr>
          <p:cNvPr id="5" name="Text Placeholder 4"/>
          <p:cNvSpPr>
            <a:spLocks noGrp="1"/>
          </p:cNvSpPr>
          <p:nvPr>
            <p:ph type="body" idx="3"/>
          </p:nvPr>
        </p:nvSpPr>
        <p:spPr/>
        <p:txBody>
          <a:bodyPr/>
          <a:lstStyle/>
          <a:p>
            <a:r>
              <a:rPr lang="en-US" dirty="0"/>
              <a:t>Harmful</a:t>
            </a:r>
          </a:p>
        </p:txBody>
      </p:sp>
      <p:sp>
        <p:nvSpPr>
          <p:cNvPr id="6" name="Text Placeholder 5"/>
          <p:cNvSpPr>
            <a:spLocks noGrp="1"/>
          </p:cNvSpPr>
          <p:nvPr>
            <p:ph type="body" idx="4"/>
          </p:nvPr>
        </p:nvSpPr>
        <p:spPr/>
        <p:txBody>
          <a:bodyPr/>
          <a:lstStyle/>
          <a:p>
            <a:r>
              <a:rPr lang="en-US" dirty="0"/>
              <a:t>  Recording companies and the musicians signed under them were not receiving any profit from the distribution of their songs.</a:t>
            </a:r>
          </a:p>
        </p:txBody>
      </p:sp>
      <p:sp>
        <p:nvSpPr>
          <p:cNvPr id="7" name="Title 1"/>
          <p:cNvSpPr txBox="1">
            <a:spLocks/>
          </p:cNvSpPr>
          <p:nvPr/>
        </p:nvSpPr>
        <p:spPr>
          <a:xfrm>
            <a:off x="457199" y="321733"/>
            <a:ext cx="6722534" cy="1727199"/>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accent1"/>
              </a:buClr>
              <a:buFont typeface="Questrial"/>
              <a:buNone/>
              <a:defRPr sz="3600" b="0" i="0" u="none" strike="noStrike" cap="none" baseline="0">
                <a:solidFill>
                  <a:schemeClr val="accent1"/>
                </a:solidFill>
                <a:latin typeface="Questrial"/>
                <a:ea typeface="Questrial"/>
                <a:cs typeface="Questrial"/>
                <a:sym typeface="Questrial"/>
                <a:rtl val="0"/>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US" dirty="0"/>
              <a:t>Discussion: What were the beneficial and harmful effects of Napster?</a:t>
            </a:r>
          </a:p>
        </p:txBody>
      </p:sp>
    </p:spTree>
    <p:extLst>
      <p:ext uri="{BB962C8B-B14F-4D97-AF65-F5344CB8AC3E}">
        <p14:creationId xmlns:p14="http://schemas.microsoft.com/office/powerpoint/2010/main" val="3549435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2777067"/>
            <a:ext cx="8305799" cy="3349233"/>
          </a:xfrm>
        </p:spPr>
        <p:txBody>
          <a:bodyPr/>
          <a:lstStyle/>
          <a:p>
            <a:pPr marL="127000" indent="0">
              <a:buNone/>
            </a:pPr>
            <a:endParaRPr lang="en-US" dirty="0"/>
          </a:p>
        </p:txBody>
      </p:sp>
      <p:sp>
        <p:nvSpPr>
          <p:cNvPr id="5" name="Title 1"/>
          <p:cNvSpPr txBox="1">
            <a:spLocks/>
          </p:cNvSpPr>
          <p:nvPr/>
        </p:nvSpPr>
        <p:spPr>
          <a:xfrm>
            <a:off x="254000" y="152400"/>
            <a:ext cx="7044266" cy="2506133"/>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accent1"/>
              </a:buClr>
              <a:buFont typeface="Questrial"/>
              <a:buNone/>
              <a:defRPr sz="3600" b="0" i="0" u="none" strike="noStrike" cap="none" baseline="0">
                <a:solidFill>
                  <a:schemeClr val="accent1"/>
                </a:solidFill>
                <a:latin typeface="Questrial"/>
                <a:ea typeface="Questrial"/>
                <a:cs typeface="Questrial"/>
                <a:sym typeface="Questrial"/>
                <a:rtl val="0"/>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US"/>
              <a:t>Discussion: What circumstances in a person’s life would have caused them to be completely unaffected by Napster?</a:t>
            </a:r>
            <a:endParaRPr lang="en-US" dirty="0"/>
          </a:p>
        </p:txBody>
      </p:sp>
    </p:spTree>
    <p:extLst>
      <p:ext uri="{BB962C8B-B14F-4D97-AF65-F5344CB8AC3E}">
        <p14:creationId xmlns:p14="http://schemas.microsoft.com/office/powerpoint/2010/main" val="4258240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6797041" cy="2506133"/>
          </a:xfrm>
        </p:spPr>
        <p:txBody>
          <a:bodyPr/>
          <a:lstStyle/>
          <a:p>
            <a:r>
              <a:rPr lang="en-US" dirty="0"/>
              <a:t>Discussion: What circumstances in a person’s life would have caused them to be completely unaffected by Napster?</a:t>
            </a:r>
          </a:p>
        </p:txBody>
      </p:sp>
      <p:sp>
        <p:nvSpPr>
          <p:cNvPr id="3" name="Text Placeholder 2"/>
          <p:cNvSpPr>
            <a:spLocks noGrp="1"/>
          </p:cNvSpPr>
          <p:nvPr>
            <p:ph type="body" idx="1"/>
          </p:nvPr>
        </p:nvSpPr>
        <p:spPr>
          <a:xfrm>
            <a:off x="457199" y="2599266"/>
            <a:ext cx="8305799" cy="3916500"/>
          </a:xfrm>
        </p:spPr>
        <p:txBody>
          <a:bodyPr/>
          <a:lstStyle/>
          <a:p>
            <a:r>
              <a:rPr lang="en-US" dirty="0"/>
              <a:t>  People living in regions that do not have the physical infrastructure or resources to support the Internet (wires/cables, routing equipment, electricity).</a:t>
            </a:r>
          </a:p>
          <a:p>
            <a:r>
              <a:rPr lang="en-US" dirty="0"/>
              <a:t>  People living in regions that have the physical infrastructure to support the Internet but could not financially afford a computer or Internet service.</a:t>
            </a:r>
          </a:p>
          <a:p>
            <a:r>
              <a:rPr lang="en-US" dirty="0"/>
              <a:t>  People who had Internet access but didn’t know of the existence of Napster (lack of knowledge about the innovation).</a:t>
            </a:r>
          </a:p>
        </p:txBody>
      </p:sp>
    </p:spTree>
    <p:extLst>
      <p:ext uri="{BB962C8B-B14F-4D97-AF65-F5344CB8AC3E}">
        <p14:creationId xmlns:p14="http://schemas.microsoft.com/office/powerpoint/2010/main" val="208609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381001" y="182325"/>
            <a:ext cx="6723138" cy="1143000"/>
          </a:xfrm>
          <a:prstGeom prst="rect">
            <a:avLst/>
          </a:prstGeom>
          <a:noFill/>
          <a:ln>
            <a:noFill/>
          </a:ln>
        </p:spPr>
        <p:txBody>
          <a:bodyPr lIns="91425" tIns="0" rIns="91425" bIns="0" anchor="b" anchorCtr="0">
            <a:noAutofit/>
          </a:bodyPr>
          <a:lstStyle/>
          <a:p>
            <a:pPr marL="0" marR="0" lvl="0" indent="0" rtl="0">
              <a:lnSpc>
                <a:spcPct val="103846"/>
              </a:lnSpc>
              <a:spcBef>
                <a:spcPts val="0"/>
              </a:spcBef>
              <a:spcAft>
                <a:spcPts val="0"/>
              </a:spcAft>
              <a:buClr>
                <a:schemeClr val="lt1"/>
              </a:buClr>
              <a:buSzPct val="25000"/>
              <a:buFont typeface="Lustria"/>
              <a:buNone/>
            </a:pPr>
            <a:r>
              <a:rPr lang="en-US" b="0" i="0" u="none" strike="noStrike" cap="none" baseline="0" dirty="0">
                <a:latin typeface="Questrial" panose="020B0604020202020204" charset="0"/>
                <a:ea typeface="Lustria"/>
                <a:cs typeface="Lustria"/>
                <a:sym typeface="Lustria"/>
              </a:rPr>
              <a:t>Artificial Intelligence</a:t>
            </a:r>
          </a:p>
        </p:txBody>
      </p:sp>
      <p:sp>
        <p:nvSpPr>
          <p:cNvPr id="301" name="Shape 301"/>
          <p:cNvSpPr txBox="1">
            <a:spLocks noGrp="1"/>
          </p:cNvSpPr>
          <p:nvPr>
            <p:ph type="body" idx="1"/>
          </p:nvPr>
        </p:nvSpPr>
        <p:spPr>
          <a:xfrm>
            <a:off x="381000" y="1630125"/>
            <a:ext cx="8381999" cy="4999275"/>
          </a:xfrm>
          <a:prstGeom prst="rect">
            <a:avLst/>
          </a:prstGeom>
          <a:noFill/>
          <a:ln>
            <a:noFill/>
          </a:ln>
        </p:spPr>
        <p:txBody>
          <a:bodyPr lIns="91425" tIns="45700" rIns="91425" bIns="45700" anchor="t" anchorCtr="0">
            <a:noAutofit/>
          </a:bodyPr>
          <a:lstStyle/>
          <a:p>
            <a:pPr marL="457200" marR="0" lvl="0" indent="0" algn="l" rtl="0">
              <a:lnSpc>
                <a:spcPct val="100000"/>
              </a:lnSpc>
              <a:spcBef>
                <a:spcPts val="0"/>
              </a:spcBef>
              <a:spcAft>
                <a:spcPts val="0"/>
              </a:spcAft>
              <a:buNone/>
            </a:pPr>
            <a:endParaRPr b="0" i="0" u="none" strike="noStrike" cap="none" baseline="0" dirty="0">
              <a:solidFill>
                <a:srgbClr val="262626"/>
              </a:solidFill>
              <a:latin typeface="Questrial" panose="020B0604020202020204" charset="0"/>
              <a:ea typeface="Lustria"/>
              <a:cs typeface="Lustria"/>
              <a:sym typeface="Lustria"/>
            </a:endParaRPr>
          </a:p>
          <a:p>
            <a:pPr marL="577850" marR="0" lvl="1" indent="-298450" algn="l" rtl="0">
              <a:lnSpc>
                <a:spcPct val="100000"/>
              </a:lnSpc>
              <a:spcBef>
                <a:spcPts val="600"/>
              </a:spcBef>
              <a:spcAft>
                <a:spcPts val="0"/>
              </a:spcAft>
              <a:buClr>
                <a:schemeClr val="accent1"/>
              </a:buClr>
              <a:buSzPct val="75000"/>
              <a:buFont typeface="Noto Symbol"/>
              <a:buChar char="■"/>
            </a:pPr>
            <a:r>
              <a:rPr lang="en-US" sz="2000" dirty="0">
                <a:solidFill>
                  <a:srgbClr val="262626"/>
                </a:solidFill>
                <a:latin typeface="Questrial" panose="020B0604020202020204" charset="0"/>
                <a:ea typeface="Lustria"/>
                <a:cs typeface="Lustria"/>
                <a:sym typeface="Lustria"/>
              </a:rPr>
              <a:t>Watch the video (0:00 – 5:12):  </a:t>
            </a:r>
            <a:r>
              <a:rPr lang="en-US" sz="2000" u="sng" dirty="0">
                <a:solidFill>
                  <a:schemeClr val="hlink"/>
                </a:solidFill>
                <a:latin typeface="Questrial" panose="020B0604020202020204" charset="0"/>
                <a:ea typeface="Lustria"/>
                <a:cs typeface="Lustria"/>
                <a:sym typeface="Lustria"/>
                <a:hlinkClick r:id="rId3"/>
              </a:rPr>
              <a:t>https://www.youtube.com/watch?v=95KhuSbYJGE</a:t>
            </a:r>
          </a:p>
          <a:p>
            <a:pPr marL="577850" marR="0" lvl="1" indent="-298450" algn="l" rtl="0">
              <a:lnSpc>
                <a:spcPct val="100000"/>
              </a:lnSpc>
              <a:spcBef>
                <a:spcPts val="600"/>
              </a:spcBef>
              <a:spcAft>
                <a:spcPts val="0"/>
              </a:spcAft>
              <a:buClr>
                <a:schemeClr val="accent1"/>
              </a:buClr>
              <a:buSzPct val="75000"/>
              <a:buFont typeface="Noto Symbol"/>
              <a:buChar char="■"/>
            </a:pPr>
            <a:r>
              <a:rPr lang="en-US" sz="2000" dirty="0">
                <a:solidFill>
                  <a:srgbClr val="262626"/>
                </a:solidFill>
                <a:latin typeface="Questrial" panose="020B0604020202020204" charset="0"/>
                <a:ea typeface="Lustria"/>
                <a:cs typeface="Lustria"/>
                <a:sym typeface="Lustria"/>
              </a:rPr>
              <a:t>On the provided worksheet, write down</a:t>
            </a:r>
          </a:p>
          <a:p>
            <a:pPr marL="806450" lvl="2" indent="-298450">
              <a:buSzPct val="75000"/>
              <a:buFont typeface="Noto Symbol"/>
              <a:buChar char="■"/>
            </a:pPr>
            <a:r>
              <a:rPr lang="en-US" sz="2000" dirty="0">
                <a:solidFill>
                  <a:srgbClr val="262626"/>
                </a:solidFill>
                <a:latin typeface="Questrial" panose="020B0604020202020204" charset="0"/>
                <a:ea typeface="Lustria"/>
                <a:cs typeface="Lustria"/>
                <a:sym typeface="Lustria"/>
              </a:rPr>
              <a:t>Impacts of artificial intelligence</a:t>
            </a:r>
          </a:p>
          <a:p>
            <a:pPr marL="806450" lvl="2" indent="-298450">
              <a:buSzPct val="75000"/>
              <a:buFont typeface="Noto Symbol"/>
              <a:buChar char="■"/>
            </a:pPr>
            <a:r>
              <a:rPr lang="en-US" sz="2000" dirty="0">
                <a:solidFill>
                  <a:srgbClr val="262626"/>
                </a:solidFill>
                <a:latin typeface="Questrial" panose="020B0604020202020204" charset="0"/>
                <a:ea typeface="Lustria"/>
                <a:cs typeface="Lustria"/>
                <a:sym typeface="Lustria"/>
              </a:rPr>
              <a:t>The people/groups of people who are affected by the impact and whether that impact is beneficial (+) or not (-)</a:t>
            </a:r>
            <a:endParaRPr lang="en-US" sz="2000" b="0" i="0" u="none" strike="noStrike" cap="none" baseline="0" dirty="0">
              <a:solidFill>
                <a:srgbClr val="262626"/>
              </a:solidFill>
              <a:latin typeface="Questrial" panose="020B0604020202020204" charset="0"/>
              <a:ea typeface="Lustria"/>
              <a:cs typeface="Lustria"/>
              <a:sym typeface="Lustria"/>
            </a:endParaRPr>
          </a:p>
          <a:p>
            <a:pPr marR="0" lvl="2" algn="l" rtl="0">
              <a:lnSpc>
                <a:spcPct val="100000"/>
              </a:lnSpc>
              <a:spcBef>
                <a:spcPts val="600"/>
              </a:spcBef>
              <a:spcAft>
                <a:spcPts val="0"/>
              </a:spcAft>
              <a:buClr>
                <a:schemeClr val="accent1"/>
              </a:buClr>
              <a:buSzPct val="75000"/>
              <a:buFont typeface="Noto Symbol"/>
              <a:buAutoNum type="romanLcPeriod"/>
            </a:pPr>
            <a:endParaRPr lang="en-US" sz="2000" dirty="0">
              <a:solidFill>
                <a:srgbClr val="262626"/>
              </a:solidFill>
              <a:latin typeface="Questrial" panose="020B0604020202020204" charset="0"/>
              <a:ea typeface="Lustria"/>
              <a:cs typeface="Lustria"/>
              <a:sym typeface="Lustria"/>
            </a:endParaRPr>
          </a:p>
          <a:p>
            <a:pPr marL="571500" marR="0" lvl="2" indent="0" algn="l" rtl="0">
              <a:lnSpc>
                <a:spcPct val="100000"/>
              </a:lnSpc>
              <a:spcBef>
                <a:spcPts val="600"/>
              </a:spcBef>
              <a:spcAft>
                <a:spcPts val="0"/>
              </a:spcAft>
              <a:buClr>
                <a:schemeClr val="accent1"/>
              </a:buClr>
              <a:buSzPct val="75000"/>
              <a:buNone/>
            </a:pPr>
            <a:endParaRPr lang="en-US" sz="2000" dirty="0">
              <a:solidFill>
                <a:srgbClr val="262626"/>
              </a:solidFill>
              <a:latin typeface="Questrial" panose="020B0604020202020204" charset="0"/>
              <a:ea typeface="Lustria"/>
              <a:cs typeface="Lustria"/>
              <a:sym typeface="Lustria"/>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381000" y="182325"/>
            <a:ext cx="6723138" cy="1143000"/>
          </a:xfrm>
          <a:prstGeom prst="rect">
            <a:avLst/>
          </a:prstGeom>
          <a:noFill/>
          <a:ln>
            <a:noFill/>
          </a:ln>
        </p:spPr>
        <p:txBody>
          <a:bodyPr lIns="91425" tIns="0" rIns="91425" bIns="0" anchor="b" anchorCtr="0">
            <a:noAutofit/>
          </a:bodyPr>
          <a:lstStyle/>
          <a:p>
            <a:pPr marL="0" marR="0" lvl="0" indent="0" rtl="0">
              <a:lnSpc>
                <a:spcPct val="103846"/>
              </a:lnSpc>
              <a:spcBef>
                <a:spcPts val="0"/>
              </a:spcBef>
              <a:spcAft>
                <a:spcPts val="0"/>
              </a:spcAft>
              <a:buClr>
                <a:schemeClr val="lt1"/>
              </a:buClr>
              <a:buSzPct val="25000"/>
              <a:buFont typeface="Lustria"/>
              <a:buNone/>
            </a:pPr>
            <a:r>
              <a:rPr lang="en-US" b="0" i="0" u="none" strike="noStrike" cap="none" baseline="0" dirty="0">
                <a:latin typeface="Questrial" panose="020B0604020202020204" charset="0"/>
                <a:ea typeface="Lustria"/>
                <a:cs typeface="Lustria"/>
                <a:sym typeface="Lustria"/>
              </a:rPr>
              <a:t>Find My</a:t>
            </a:r>
            <a:r>
              <a:rPr lang="en-US" b="0" i="0" u="none" strike="noStrike" cap="none" dirty="0">
                <a:latin typeface="Questrial" panose="020B0604020202020204" charset="0"/>
                <a:ea typeface="Lustria"/>
                <a:cs typeface="Lustria"/>
                <a:sym typeface="Lustria"/>
              </a:rPr>
              <a:t> Friends App</a:t>
            </a:r>
            <a:endParaRPr lang="en-US" b="0" i="0" u="none" strike="noStrike" cap="none" baseline="0" dirty="0">
              <a:latin typeface="Questrial" panose="020B0604020202020204" charset="0"/>
              <a:ea typeface="Lustria"/>
              <a:cs typeface="Lustria"/>
              <a:sym typeface="Lustria"/>
            </a:endParaRPr>
          </a:p>
        </p:txBody>
      </p:sp>
      <p:sp>
        <p:nvSpPr>
          <p:cNvPr id="301" name="Shape 301"/>
          <p:cNvSpPr txBox="1">
            <a:spLocks noGrp="1"/>
          </p:cNvSpPr>
          <p:nvPr>
            <p:ph type="body" idx="1"/>
          </p:nvPr>
        </p:nvSpPr>
        <p:spPr>
          <a:xfrm>
            <a:off x="381000" y="1630125"/>
            <a:ext cx="8381999" cy="4999275"/>
          </a:xfrm>
          <a:prstGeom prst="rect">
            <a:avLst/>
          </a:prstGeom>
          <a:noFill/>
          <a:ln>
            <a:noFill/>
          </a:ln>
        </p:spPr>
        <p:txBody>
          <a:bodyPr lIns="91425" tIns="45700" rIns="91425" bIns="45700" anchor="t" anchorCtr="0">
            <a:noAutofit/>
          </a:bodyPr>
          <a:lstStyle/>
          <a:p>
            <a:pPr marL="457200" marR="0" lvl="0" indent="0" algn="l" rtl="0">
              <a:lnSpc>
                <a:spcPct val="100000"/>
              </a:lnSpc>
              <a:spcBef>
                <a:spcPts val="0"/>
              </a:spcBef>
              <a:spcAft>
                <a:spcPts val="0"/>
              </a:spcAft>
              <a:buNone/>
            </a:pPr>
            <a:endParaRPr b="0" i="0" u="none" strike="noStrike" cap="none" baseline="0" dirty="0">
              <a:solidFill>
                <a:srgbClr val="262626"/>
              </a:solidFill>
              <a:latin typeface="Questrial" panose="020B0604020202020204" charset="0"/>
              <a:ea typeface="Lustria"/>
              <a:cs typeface="Lustria"/>
              <a:sym typeface="Lustria"/>
            </a:endParaRPr>
          </a:p>
          <a:p>
            <a:pPr marL="577850" lvl="1" indent="-298450">
              <a:buClr>
                <a:schemeClr val="accent1"/>
              </a:buClr>
              <a:buSzPct val="75000"/>
              <a:buFont typeface="Noto Symbol"/>
              <a:buChar char="■"/>
            </a:pPr>
            <a:r>
              <a:rPr lang="en-US" sz="2000" dirty="0">
                <a:solidFill>
                  <a:srgbClr val="262626"/>
                </a:solidFill>
                <a:latin typeface="Questrial" panose="020B0604020202020204" charset="0"/>
                <a:ea typeface="Lustria"/>
                <a:cs typeface="Lustria"/>
                <a:sym typeface="Lustria"/>
              </a:rPr>
              <a:t>Read the article:  </a:t>
            </a:r>
            <a:r>
              <a:rPr lang="en-US" sz="2000" u="sng" dirty="0">
                <a:solidFill>
                  <a:schemeClr val="hlink"/>
                </a:solidFill>
                <a:latin typeface="Questrial" panose="020B0604020202020204" charset="0"/>
                <a:ea typeface="Lustria"/>
                <a:cs typeface="Lustria"/>
                <a:sym typeface="Lustria"/>
                <a:hlinkClick r:id="rId3"/>
              </a:rPr>
              <a:t>http://www.news.com.au/technology/gadgets/these-smartphone-users-share-how-tracking-app-find-my-friend-has-saved-them/story-fn6vihic-1226752063613</a:t>
            </a:r>
          </a:p>
          <a:p>
            <a:pPr marL="577850" marR="0" lvl="1" indent="-298450" algn="l" rtl="0">
              <a:lnSpc>
                <a:spcPct val="100000"/>
              </a:lnSpc>
              <a:spcBef>
                <a:spcPts val="600"/>
              </a:spcBef>
              <a:spcAft>
                <a:spcPts val="0"/>
              </a:spcAft>
              <a:buClr>
                <a:schemeClr val="accent1"/>
              </a:buClr>
              <a:buSzPct val="75000"/>
              <a:buFont typeface="Noto Symbol"/>
              <a:buChar char="■"/>
            </a:pPr>
            <a:r>
              <a:rPr lang="en-US" sz="2000" dirty="0">
                <a:solidFill>
                  <a:srgbClr val="262626"/>
                </a:solidFill>
                <a:latin typeface="Questrial" panose="020B0604020202020204" charset="0"/>
                <a:ea typeface="Lustria"/>
                <a:cs typeface="Lustria"/>
                <a:sym typeface="Lustria"/>
              </a:rPr>
              <a:t>On the back of the provided worksheet, write down</a:t>
            </a:r>
          </a:p>
          <a:p>
            <a:pPr marL="806450" lvl="2" indent="-298450">
              <a:buSzPct val="75000"/>
              <a:buFont typeface="Noto Symbol"/>
              <a:buChar char="■"/>
            </a:pPr>
            <a:r>
              <a:rPr lang="en-US" sz="2000" dirty="0">
                <a:solidFill>
                  <a:srgbClr val="262626"/>
                </a:solidFill>
                <a:latin typeface="Questrial" panose="020B0604020202020204" charset="0"/>
                <a:ea typeface="Lustria"/>
                <a:cs typeface="Lustria"/>
                <a:sym typeface="Lustria"/>
              </a:rPr>
              <a:t>Impacts of artificial intelligence</a:t>
            </a:r>
          </a:p>
          <a:p>
            <a:pPr marL="806450" lvl="2" indent="-298450">
              <a:buSzPct val="75000"/>
              <a:buFont typeface="Noto Symbol"/>
              <a:buChar char="■"/>
            </a:pPr>
            <a:r>
              <a:rPr lang="en-US" sz="2000" dirty="0">
                <a:solidFill>
                  <a:srgbClr val="262626"/>
                </a:solidFill>
                <a:latin typeface="Questrial" panose="020B0604020202020204" charset="0"/>
                <a:ea typeface="Lustria"/>
                <a:cs typeface="Lustria"/>
                <a:sym typeface="Lustria"/>
              </a:rPr>
              <a:t>The people/groups of people who are affected by the impact and whether that impact is beneficial (+) or not (-)</a:t>
            </a:r>
            <a:endParaRPr lang="en-US" sz="2000" b="0" i="0" u="none" strike="noStrike" cap="none" baseline="0" dirty="0">
              <a:solidFill>
                <a:srgbClr val="262626"/>
              </a:solidFill>
              <a:latin typeface="Questrial" panose="020B0604020202020204" charset="0"/>
              <a:ea typeface="Lustria"/>
              <a:cs typeface="Lustria"/>
              <a:sym typeface="Lustria"/>
            </a:endParaRPr>
          </a:p>
          <a:p>
            <a:pPr marR="0" lvl="2" algn="l" rtl="0">
              <a:lnSpc>
                <a:spcPct val="100000"/>
              </a:lnSpc>
              <a:spcBef>
                <a:spcPts val="600"/>
              </a:spcBef>
              <a:spcAft>
                <a:spcPts val="0"/>
              </a:spcAft>
              <a:buClr>
                <a:schemeClr val="accent1"/>
              </a:buClr>
              <a:buSzPct val="75000"/>
              <a:buFont typeface="Noto Symbol"/>
              <a:buAutoNum type="romanLcPeriod"/>
            </a:pPr>
            <a:endParaRPr lang="en-US" sz="2000" dirty="0">
              <a:solidFill>
                <a:srgbClr val="262626"/>
              </a:solidFill>
              <a:latin typeface="Questrial" panose="020B0604020202020204" charset="0"/>
              <a:ea typeface="Lustria"/>
              <a:cs typeface="Lustria"/>
              <a:sym typeface="Lustria"/>
            </a:endParaRPr>
          </a:p>
          <a:p>
            <a:pPr marL="571500" marR="0" lvl="2" indent="0" algn="l" rtl="0">
              <a:lnSpc>
                <a:spcPct val="100000"/>
              </a:lnSpc>
              <a:spcBef>
                <a:spcPts val="600"/>
              </a:spcBef>
              <a:spcAft>
                <a:spcPts val="0"/>
              </a:spcAft>
              <a:buClr>
                <a:schemeClr val="accent1"/>
              </a:buClr>
              <a:buSzPct val="75000"/>
              <a:buNone/>
            </a:pPr>
            <a:endParaRPr lang="en-US" sz="2000" dirty="0">
              <a:solidFill>
                <a:srgbClr val="262626"/>
              </a:solidFill>
              <a:latin typeface="Questrial" panose="020B0604020202020204" charset="0"/>
              <a:ea typeface="Lustria"/>
              <a:cs typeface="Lustria"/>
              <a:sym typeface="Lustria"/>
            </a:endParaRPr>
          </a:p>
        </p:txBody>
      </p:sp>
    </p:spTree>
    <p:extLst>
      <p:ext uri="{BB962C8B-B14F-4D97-AF65-F5344CB8AC3E}">
        <p14:creationId xmlns:p14="http://schemas.microsoft.com/office/powerpoint/2010/main" val="2987499607"/>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9468"/>
            <a:ext cx="8305799" cy="1143000"/>
          </a:xfrm>
        </p:spPr>
        <p:txBody>
          <a:bodyPr/>
          <a:lstStyle/>
          <a:p>
            <a:r>
              <a:rPr lang="en-US" dirty="0"/>
              <a:t>Journal</a:t>
            </a:r>
          </a:p>
        </p:txBody>
      </p:sp>
      <p:sp>
        <p:nvSpPr>
          <p:cNvPr id="3" name="Text Placeholder 2"/>
          <p:cNvSpPr>
            <a:spLocks noGrp="1"/>
          </p:cNvSpPr>
          <p:nvPr>
            <p:ph type="body" idx="1"/>
          </p:nvPr>
        </p:nvSpPr>
        <p:spPr/>
        <p:txBody>
          <a:bodyPr/>
          <a:lstStyle/>
          <a:p>
            <a:pPr marL="127000" indent="0">
              <a:buNone/>
            </a:pPr>
            <a:r>
              <a:rPr lang="en-US" sz="3200" dirty="0"/>
              <a:t>If you come up with an innovation that solves a problem, what concerns do you need to consider before releasing it to the world?</a:t>
            </a:r>
          </a:p>
          <a:p>
            <a:pPr marL="127000" indent="0">
              <a:buNone/>
            </a:pPr>
            <a:endParaRPr lang="en-US" sz="3200" dirty="0"/>
          </a:p>
        </p:txBody>
      </p:sp>
    </p:spTree>
    <p:extLst>
      <p:ext uri="{BB962C8B-B14F-4D97-AF65-F5344CB8AC3E}">
        <p14:creationId xmlns:p14="http://schemas.microsoft.com/office/powerpoint/2010/main" val="2209919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04800"/>
            <a:ext cx="8305799" cy="1143000"/>
          </a:xfrm>
        </p:spPr>
        <p:txBody>
          <a:bodyPr/>
          <a:lstStyle/>
          <a:p>
            <a:r>
              <a:rPr lang="en-US" dirty="0"/>
              <a:t>ASSIGNMENT</a:t>
            </a:r>
          </a:p>
        </p:txBody>
      </p:sp>
      <p:sp>
        <p:nvSpPr>
          <p:cNvPr id="3" name="Text Placeholder 2"/>
          <p:cNvSpPr>
            <a:spLocks noGrp="1"/>
          </p:cNvSpPr>
          <p:nvPr>
            <p:ph type="body" idx="1"/>
          </p:nvPr>
        </p:nvSpPr>
        <p:spPr/>
        <p:txBody>
          <a:bodyPr/>
          <a:lstStyle/>
          <a:p>
            <a:pPr marL="127000" indent="0">
              <a:buNone/>
            </a:pPr>
            <a:r>
              <a:rPr lang="en-US" dirty="0"/>
              <a:t>Research the beneficial and harmful impacts of </a:t>
            </a:r>
          </a:p>
          <a:p>
            <a:r>
              <a:rPr lang="en-US" b="1" dirty="0"/>
              <a:t>3D printing </a:t>
            </a:r>
            <a:r>
              <a:rPr lang="en-US" dirty="0"/>
              <a:t>or</a:t>
            </a:r>
            <a:r>
              <a:rPr lang="en-US" b="1" dirty="0"/>
              <a:t> </a:t>
            </a:r>
          </a:p>
          <a:p>
            <a:r>
              <a:rPr lang="en-US" b="1" dirty="0"/>
              <a:t>self driving cars.   </a:t>
            </a:r>
          </a:p>
          <a:p>
            <a:pPr marL="127000" indent="0">
              <a:buNone/>
            </a:pPr>
            <a:r>
              <a:rPr lang="en-US" dirty="0"/>
              <a:t>Use at least one resource and write down the following information about it:</a:t>
            </a:r>
          </a:p>
          <a:p>
            <a:pPr marL="127000" indent="0">
              <a:buNone/>
            </a:pPr>
            <a:r>
              <a:rPr lang="en-US" dirty="0"/>
              <a:t>-  Permanent URL</a:t>
            </a:r>
            <a:br>
              <a:rPr lang="en-US" dirty="0"/>
            </a:br>
            <a:r>
              <a:rPr lang="en-US" dirty="0"/>
              <a:t>-  Author</a:t>
            </a:r>
            <a:br>
              <a:rPr lang="en-US" dirty="0"/>
            </a:br>
            <a:r>
              <a:rPr lang="en-US" dirty="0"/>
              <a:t>-  Title</a:t>
            </a:r>
            <a:br>
              <a:rPr lang="en-US" dirty="0"/>
            </a:br>
            <a:r>
              <a:rPr lang="en-US" dirty="0"/>
              <a:t>-  Source (How Stuff Works, etc.)</a:t>
            </a:r>
            <a:br>
              <a:rPr lang="en-US" dirty="0"/>
            </a:br>
            <a:r>
              <a:rPr lang="en-US" dirty="0"/>
              <a:t>-  The date you retrieved the source</a:t>
            </a:r>
            <a:br>
              <a:rPr lang="en-US" dirty="0"/>
            </a:br>
            <a:r>
              <a:rPr lang="en-US" dirty="0"/>
              <a:t>-  The date the source was written/posted</a:t>
            </a:r>
          </a:p>
          <a:p>
            <a:r>
              <a:rPr lang="en-US" b="1" dirty="0"/>
              <a:t>  </a:t>
            </a:r>
            <a:r>
              <a:rPr lang="en-US" dirty="0"/>
              <a:t>Document your research by filling out the given worksheet.</a:t>
            </a:r>
            <a:endParaRPr lang="en-US" b="1" dirty="0"/>
          </a:p>
        </p:txBody>
      </p:sp>
    </p:spTree>
    <p:extLst>
      <p:ext uri="{BB962C8B-B14F-4D97-AF65-F5344CB8AC3E}">
        <p14:creationId xmlns:p14="http://schemas.microsoft.com/office/powerpoint/2010/main" val="3193912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a:t>
            </a:r>
            <a:r>
              <a:rPr lang="en-US" b="1" dirty="0"/>
              <a:t>Ethics</a:t>
            </a:r>
          </a:p>
        </p:txBody>
      </p:sp>
      <p:sp>
        <p:nvSpPr>
          <p:cNvPr id="3" name="Text Placeholder 2"/>
          <p:cNvSpPr>
            <a:spLocks noGrp="1"/>
          </p:cNvSpPr>
          <p:nvPr>
            <p:ph type="body" idx="1"/>
          </p:nvPr>
        </p:nvSpPr>
        <p:spPr/>
        <p:txBody>
          <a:bodyPr/>
          <a:lstStyle/>
          <a:p>
            <a:pPr marL="127000" indent="0" algn="r">
              <a:buNone/>
            </a:pPr>
            <a:br>
              <a:rPr lang="en-US" dirty="0"/>
            </a:br>
            <a:r>
              <a:rPr lang="en-US" dirty="0"/>
              <a:t>“a branch of philosophy dealing with what is morally right or wrong”    </a:t>
            </a:r>
          </a:p>
          <a:p>
            <a:pPr marL="127000" indent="0" algn="r">
              <a:buNone/>
            </a:pPr>
            <a:r>
              <a:rPr lang="en-US" dirty="0"/>
              <a:t>- Merriam Webster Dictionary</a:t>
            </a:r>
            <a:br>
              <a:rPr lang="en-US" dirty="0"/>
            </a:br>
            <a:r>
              <a:rPr lang="en-US" dirty="0">
                <a:hlinkClick r:id="rId3"/>
              </a:rPr>
              <a:t>http://www.merriam-webster.com/dictionary/ethics</a:t>
            </a:r>
            <a:r>
              <a:rPr lang="en-US" dirty="0"/>
              <a:t> </a:t>
            </a:r>
          </a:p>
        </p:txBody>
      </p:sp>
    </p:spTree>
    <p:extLst>
      <p:ext uri="{BB962C8B-B14F-4D97-AF65-F5344CB8AC3E}">
        <p14:creationId xmlns:p14="http://schemas.microsoft.com/office/powerpoint/2010/main" val="332125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343575" y="128526"/>
            <a:ext cx="5395799" cy="1000814"/>
          </a:xfrm>
          <a:prstGeom prst="rect">
            <a:avLst/>
          </a:prstGeom>
          <a:noFill/>
          <a:ln>
            <a:noFill/>
          </a:ln>
        </p:spPr>
        <p:txBody>
          <a:bodyPr lIns="91425" tIns="0" rIns="91425" bIns="0" anchor="b" anchorCtr="0">
            <a:noAutofit/>
          </a:bodyPr>
          <a:lstStyle/>
          <a:p>
            <a:pPr marL="0" marR="0" lvl="0" indent="0" algn="ctr" rtl="0">
              <a:lnSpc>
                <a:spcPct val="117391"/>
              </a:lnSpc>
              <a:spcBef>
                <a:spcPts val="0"/>
              </a:spcBef>
              <a:spcAft>
                <a:spcPts val="0"/>
              </a:spcAft>
              <a:buClr>
                <a:schemeClr val="accent1"/>
              </a:buClr>
              <a:buSzPct val="25000"/>
              <a:buFont typeface="Lustria"/>
              <a:buNone/>
            </a:pPr>
            <a:r>
              <a:rPr lang="en-US" dirty="0">
                <a:latin typeface="Questrial" panose="020B0604020202020204" charset="0"/>
                <a:ea typeface="Lustria"/>
                <a:cs typeface="Lustria"/>
                <a:sym typeface="Lustria"/>
              </a:rPr>
              <a:t>Legal vs. Ethical</a:t>
            </a:r>
            <a:endParaRPr lang="en-US" sz="4600" b="0" i="0" u="none" strike="noStrike" cap="none" baseline="0" dirty="0">
              <a:solidFill>
                <a:schemeClr val="accent1"/>
              </a:solidFill>
              <a:latin typeface="Questrial" panose="020B0604020202020204" charset="0"/>
              <a:ea typeface="Lustria"/>
              <a:cs typeface="Lustria"/>
              <a:sym typeface="Lustria"/>
            </a:endParaRPr>
          </a:p>
        </p:txBody>
      </p:sp>
      <p:sp>
        <p:nvSpPr>
          <p:cNvPr id="157" name="Shape 157"/>
          <p:cNvSpPr txBox="1">
            <a:spLocks noGrp="1"/>
          </p:cNvSpPr>
          <p:nvPr>
            <p:ph type="body" idx="1"/>
          </p:nvPr>
        </p:nvSpPr>
        <p:spPr>
          <a:xfrm>
            <a:off x="1485323" y="1043165"/>
            <a:ext cx="5395799" cy="3951899"/>
          </a:xfrm>
          <a:prstGeom prst="rect">
            <a:avLst/>
          </a:prstGeom>
          <a:noFill/>
          <a:ln>
            <a:noFill/>
          </a:ln>
        </p:spPr>
        <p:txBody>
          <a:bodyPr lIns="91425" tIns="0" rIns="91425" bIns="0" anchor="t" anchorCtr="0">
            <a:noAutofit/>
          </a:bodyPr>
          <a:lstStyle/>
          <a:p>
            <a:pPr marL="0" marR="0" lvl="0" indent="0" algn="r" rtl="0">
              <a:spcBef>
                <a:spcPts val="0"/>
              </a:spcBef>
              <a:spcAft>
                <a:spcPts val="0"/>
              </a:spcAft>
              <a:buClr>
                <a:schemeClr val="accent1"/>
              </a:buClr>
              <a:buFont typeface="Noto Symbol"/>
              <a:buNone/>
            </a:pPr>
            <a:endParaRPr sz="2400" dirty="0">
              <a:solidFill>
                <a:srgbClr val="434343"/>
              </a:solidFill>
              <a:latin typeface="Questrial" panose="020B0604020202020204" charset="0"/>
              <a:ea typeface="Lustria"/>
              <a:cs typeface="Lustria"/>
              <a:sym typeface="Lustria"/>
            </a:endParaRPr>
          </a:p>
          <a:p>
            <a:pPr marL="0" marR="0" lvl="0" indent="0" algn="ctr" rtl="0">
              <a:spcBef>
                <a:spcPts val="0"/>
              </a:spcBef>
              <a:spcAft>
                <a:spcPts val="0"/>
              </a:spcAft>
              <a:buClr>
                <a:schemeClr val="accent1"/>
              </a:buClr>
              <a:buSzPct val="25000"/>
              <a:buFont typeface="Noto Symbol"/>
              <a:buNone/>
            </a:pPr>
            <a:r>
              <a:rPr lang="en-US" sz="2400" dirty="0">
                <a:solidFill>
                  <a:srgbClr val="434343"/>
                </a:solidFill>
                <a:latin typeface="Questrial" panose="020B0604020202020204" charset="0"/>
                <a:ea typeface="Lustria"/>
                <a:cs typeface="Lustria"/>
                <a:sym typeface="Lustria"/>
              </a:rPr>
              <a:t>Are legal and ethical the same?</a:t>
            </a:r>
          </a:p>
          <a:p>
            <a:pPr marL="0" marR="0" lvl="0" indent="0" algn="r" rtl="0">
              <a:spcBef>
                <a:spcPts val="0"/>
              </a:spcBef>
              <a:spcAft>
                <a:spcPts val="0"/>
              </a:spcAft>
              <a:buClr>
                <a:schemeClr val="accent1"/>
              </a:buClr>
              <a:buFont typeface="Noto Symbol"/>
              <a:buNone/>
            </a:pPr>
            <a:endParaRPr sz="2400" dirty="0">
              <a:solidFill>
                <a:srgbClr val="434343"/>
              </a:solidFill>
              <a:latin typeface="Questrial" panose="020B0604020202020204" charset="0"/>
              <a:ea typeface="Lustria"/>
              <a:cs typeface="Lustria"/>
              <a:sym typeface="Lustria"/>
            </a:endParaRPr>
          </a:p>
          <a:p>
            <a:pPr marL="0" marR="0" lvl="0" indent="0" algn="ctr" rtl="0">
              <a:spcBef>
                <a:spcPts val="0"/>
              </a:spcBef>
              <a:spcAft>
                <a:spcPts val="0"/>
              </a:spcAft>
              <a:buClr>
                <a:schemeClr val="accent1"/>
              </a:buClr>
              <a:buSzPct val="25000"/>
              <a:buFont typeface="Noto Symbol"/>
              <a:buNone/>
            </a:pPr>
            <a:r>
              <a:rPr lang="en-US" sz="2400" dirty="0">
                <a:solidFill>
                  <a:srgbClr val="434343"/>
                </a:solidFill>
                <a:latin typeface="Questrial" panose="020B0604020202020204" charset="0"/>
                <a:ea typeface="Lustria"/>
                <a:cs typeface="Lustria"/>
                <a:sym typeface="Lustria"/>
              </a:rPr>
              <a:t>VOTE</a:t>
            </a:r>
          </a:p>
        </p:txBody>
      </p:sp>
      <p:pic>
        <p:nvPicPr>
          <p:cNvPr id="158" name="Shape 158"/>
          <p:cNvPicPr preferRelativeResize="0"/>
          <p:nvPr/>
        </p:nvPicPr>
        <p:blipFill>
          <a:blip r:embed="rId3">
            <a:alphaModFix/>
          </a:blip>
          <a:stretch>
            <a:fillRect/>
          </a:stretch>
        </p:blipFill>
        <p:spPr>
          <a:xfrm>
            <a:off x="3124934" y="2574440"/>
            <a:ext cx="2116575" cy="1516874"/>
          </a:xfrm>
          <a:prstGeom prst="rect">
            <a:avLst/>
          </a:prstGeom>
          <a:noFill/>
          <a:ln>
            <a:noFill/>
          </a:ln>
        </p:spPr>
      </p:pic>
      <p:sp>
        <p:nvSpPr>
          <p:cNvPr id="159" name="Shape 159"/>
          <p:cNvSpPr txBox="1"/>
          <p:nvPr/>
        </p:nvSpPr>
        <p:spPr>
          <a:xfrm>
            <a:off x="3561391" y="4240210"/>
            <a:ext cx="2040000" cy="344700"/>
          </a:xfrm>
          <a:prstGeom prst="rect">
            <a:avLst/>
          </a:prstGeom>
          <a:noFill/>
          <a:ln>
            <a:noFill/>
          </a:ln>
        </p:spPr>
        <p:txBody>
          <a:bodyPr lIns="91425" tIns="91425" rIns="91425" bIns="91425" anchor="t" anchorCtr="0">
            <a:noAutofit/>
          </a:bodyPr>
          <a:lstStyle/>
          <a:p>
            <a:pPr>
              <a:spcBef>
                <a:spcPts val="0"/>
              </a:spcBef>
              <a:buNone/>
            </a:pPr>
            <a:r>
              <a:rPr lang="en-US" dirty="0">
                <a:solidFill>
                  <a:srgbClr val="B7B7B7"/>
                </a:solidFill>
              </a:rPr>
              <a:t>openclipart.org</a:t>
            </a:r>
          </a:p>
        </p:txBody>
      </p:sp>
      <p:sp>
        <p:nvSpPr>
          <p:cNvPr id="160" name="Shape 160"/>
          <p:cNvSpPr txBox="1"/>
          <p:nvPr/>
        </p:nvSpPr>
        <p:spPr>
          <a:xfrm>
            <a:off x="921625" y="4584910"/>
            <a:ext cx="2973042" cy="753599"/>
          </a:xfrm>
          <a:prstGeom prst="rect">
            <a:avLst/>
          </a:prstGeom>
          <a:noFill/>
          <a:ln>
            <a:noFill/>
          </a:ln>
        </p:spPr>
        <p:txBody>
          <a:bodyPr lIns="91425" tIns="91425" rIns="91425" bIns="91425" anchor="t" anchorCtr="0">
            <a:noAutofit/>
          </a:bodyPr>
          <a:lstStyle/>
          <a:p>
            <a:pPr>
              <a:spcBef>
                <a:spcPts val="0"/>
              </a:spcBef>
              <a:buNone/>
            </a:pPr>
            <a:r>
              <a:rPr lang="en-US" sz="1800" b="1" dirty="0"/>
              <a:t>Yes, everything that is legal is also ethical, and vice versa.</a:t>
            </a:r>
          </a:p>
        </p:txBody>
      </p:sp>
      <p:sp>
        <p:nvSpPr>
          <p:cNvPr id="161" name="Shape 161"/>
          <p:cNvSpPr txBox="1"/>
          <p:nvPr/>
        </p:nvSpPr>
        <p:spPr>
          <a:xfrm>
            <a:off x="4908041" y="4618264"/>
            <a:ext cx="2707499" cy="753599"/>
          </a:xfrm>
          <a:prstGeom prst="rect">
            <a:avLst/>
          </a:prstGeom>
          <a:noFill/>
          <a:ln>
            <a:noFill/>
          </a:ln>
        </p:spPr>
        <p:txBody>
          <a:bodyPr lIns="91425" tIns="91425" rIns="91425" bIns="91425" anchor="t" anchorCtr="0">
            <a:noAutofit/>
          </a:bodyPr>
          <a:lstStyle/>
          <a:p>
            <a:pPr lvl="0" rtl="0">
              <a:spcBef>
                <a:spcPts val="0"/>
              </a:spcBef>
              <a:buNone/>
            </a:pPr>
            <a:r>
              <a:rPr lang="en-US" sz="1800" b="1" dirty="0"/>
              <a:t>No, they are different.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1733"/>
            <a:ext cx="6739468" cy="1735667"/>
          </a:xfrm>
        </p:spPr>
        <p:txBody>
          <a:bodyPr/>
          <a:lstStyle/>
          <a:p>
            <a:r>
              <a:rPr lang="en-US" dirty="0"/>
              <a:t>When considering the </a:t>
            </a:r>
            <a:r>
              <a:rPr lang="en-US" b="1" u="sng" dirty="0"/>
              <a:t>impact</a:t>
            </a:r>
            <a:r>
              <a:rPr lang="en-US" dirty="0"/>
              <a:t> of an innovation, ask yourself…</a:t>
            </a:r>
          </a:p>
        </p:txBody>
      </p:sp>
      <p:sp>
        <p:nvSpPr>
          <p:cNvPr id="3" name="Text Placeholder 2"/>
          <p:cNvSpPr>
            <a:spLocks noGrp="1"/>
          </p:cNvSpPr>
          <p:nvPr>
            <p:ph type="body" idx="1"/>
          </p:nvPr>
        </p:nvSpPr>
        <p:spPr/>
        <p:txBody>
          <a:bodyPr/>
          <a:lstStyle/>
          <a:p>
            <a:pPr marL="584200" indent="-457200">
              <a:buAutoNum type="arabicPeriod"/>
            </a:pPr>
            <a:r>
              <a:rPr lang="en-US" sz="2800" dirty="0"/>
              <a:t>How does the innovation benefit or harm you and/or others?  (ethics)</a:t>
            </a:r>
          </a:p>
          <a:p>
            <a:pPr marL="584200" indent="-457200">
              <a:buAutoNum type="arabicPeriod"/>
            </a:pPr>
            <a:r>
              <a:rPr lang="en-US" sz="2800" dirty="0"/>
              <a:t>How might the innovation have an effect:</a:t>
            </a:r>
          </a:p>
          <a:p>
            <a:pPr marL="812800" lvl="1" indent="-457200"/>
            <a:r>
              <a:rPr lang="en-US" sz="2400" dirty="0"/>
              <a:t>On other countries, subgroups, or cultures?</a:t>
            </a:r>
          </a:p>
          <a:p>
            <a:pPr marL="812800" lvl="1" indent="-457200"/>
            <a:r>
              <a:rPr lang="en-US" sz="2400" dirty="0"/>
              <a:t>Economic/financial/political?</a:t>
            </a:r>
          </a:p>
          <a:p>
            <a:pPr marL="812800" lvl="1" indent="-457200"/>
            <a:r>
              <a:rPr lang="en-US" sz="2400" dirty="0"/>
              <a:t>Social/emotional?</a:t>
            </a:r>
          </a:p>
          <a:p>
            <a:pPr marL="812800" lvl="1" indent="-457200"/>
            <a:r>
              <a:rPr lang="en-US" sz="2400" dirty="0"/>
              <a:t>Physical/health/environmental?</a:t>
            </a:r>
          </a:p>
          <a:p>
            <a:pPr marL="812800" lvl="1" indent="-457200"/>
            <a:r>
              <a:rPr lang="en-US" sz="2400" dirty="0"/>
              <a:t>On creativity/expression/freedom of speech/forming opinions.</a:t>
            </a:r>
          </a:p>
        </p:txBody>
      </p:sp>
    </p:spTree>
    <p:extLst>
      <p:ext uri="{BB962C8B-B14F-4D97-AF65-F5344CB8AC3E}">
        <p14:creationId xmlns:p14="http://schemas.microsoft.com/office/powerpoint/2010/main" val="2369212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08000"/>
            <a:ext cx="8305799" cy="1143000"/>
          </a:xfrm>
        </p:spPr>
        <p:txBody>
          <a:bodyPr/>
          <a:lstStyle/>
          <a:p>
            <a:r>
              <a:rPr lang="en-US" dirty="0"/>
              <a:t>Example: Napster</a:t>
            </a:r>
          </a:p>
        </p:txBody>
      </p:sp>
      <p:sp>
        <p:nvSpPr>
          <p:cNvPr id="3" name="Text Placeholder 2"/>
          <p:cNvSpPr>
            <a:spLocks noGrp="1"/>
          </p:cNvSpPr>
          <p:nvPr>
            <p:ph type="body" idx="1"/>
          </p:nvPr>
        </p:nvSpPr>
        <p:spPr>
          <a:xfrm>
            <a:off x="457199" y="1871136"/>
            <a:ext cx="4930651" cy="3916500"/>
          </a:xfrm>
        </p:spPr>
        <p:txBody>
          <a:bodyPr/>
          <a:lstStyle/>
          <a:p>
            <a:pPr marL="127000" indent="0">
              <a:buNone/>
            </a:pPr>
            <a:r>
              <a:rPr lang="en-US" dirty="0"/>
              <a:t>Napster was a </a:t>
            </a:r>
            <a:r>
              <a:rPr lang="en-US" b="1" dirty="0"/>
              <a:t>peer-to-peer</a:t>
            </a:r>
            <a:r>
              <a:rPr lang="en-US" dirty="0"/>
              <a:t> </a:t>
            </a:r>
            <a:r>
              <a:rPr lang="en-US" b="1" dirty="0"/>
              <a:t>(P2P) </a:t>
            </a:r>
            <a:br>
              <a:rPr lang="en-US" b="1" dirty="0"/>
            </a:br>
            <a:r>
              <a:rPr lang="en-US" dirty="0"/>
              <a:t>music file-sharing service founded in 1999.</a:t>
            </a:r>
          </a:p>
          <a:p>
            <a:pPr marL="127000" indent="0">
              <a:buNone/>
            </a:pPr>
            <a:r>
              <a:rPr lang="en-US" b="1" dirty="0"/>
              <a:t>How Napster worked: </a:t>
            </a:r>
            <a:r>
              <a:rPr lang="en-US" dirty="0"/>
              <a:t> </a:t>
            </a:r>
          </a:p>
          <a:p>
            <a:r>
              <a:rPr lang="en-US" dirty="0"/>
              <a:t>  A user downloaded software that connected their computer to a network of other Napster users.</a:t>
            </a:r>
          </a:p>
          <a:p>
            <a:r>
              <a:rPr lang="en-US" dirty="0"/>
              <a:t>The user searched for a song, and Napster allowed the user to download an mp3 of the song from another user’s computer containing the desired song. </a:t>
            </a:r>
          </a:p>
        </p:txBody>
      </p:sp>
      <p:pic>
        <p:nvPicPr>
          <p:cNvPr id="4" name="Picture 3">
            <a:extLst>
              <a:ext uri="{FF2B5EF4-FFF2-40B4-BE49-F238E27FC236}">
                <a16:creationId xmlns:a16="http://schemas.microsoft.com/office/drawing/2014/main" id="{F2B320C9-3E2D-D340-ABB6-148F6272099F}"/>
              </a:ext>
            </a:extLst>
          </p:cNvPr>
          <p:cNvPicPr>
            <a:picLocks noChangeAspect="1"/>
          </p:cNvPicPr>
          <p:nvPr/>
        </p:nvPicPr>
        <p:blipFill>
          <a:blip r:embed="rId3"/>
          <a:stretch>
            <a:fillRect/>
          </a:stretch>
        </p:blipFill>
        <p:spPr>
          <a:xfrm>
            <a:off x="5254752" y="508000"/>
            <a:ext cx="3385312" cy="1813560"/>
          </a:xfrm>
          <a:prstGeom prst="rect">
            <a:avLst/>
          </a:prstGeom>
        </p:spPr>
      </p:pic>
      <p:pic>
        <p:nvPicPr>
          <p:cNvPr id="5" name="Picture 4">
            <a:extLst>
              <a:ext uri="{FF2B5EF4-FFF2-40B4-BE49-F238E27FC236}">
                <a16:creationId xmlns:a16="http://schemas.microsoft.com/office/drawing/2014/main" id="{CDBDBBA6-9B86-2545-B430-CD9D627A38E2}"/>
              </a:ext>
            </a:extLst>
          </p:cNvPr>
          <p:cNvPicPr>
            <a:picLocks noChangeAspect="1"/>
          </p:cNvPicPr>
          <p:nvPr/>
        </p:nvPicPr>
        <p:blipFill>
          <a:blip r:embed="rId4"/>
          <a:stretch>
            <a:fillRect/>
          </a:stretch>
        </p:blipFill>
        <p:spPr>
          <a:xfrm>
            <a:off x="5510784" y="2126172"/>
            <a:ext cx="3633216" cy="4532437"/>
          </a:xfrm>
          <a:prstGeom prst="rect">
            <a:avLst/>
          </a:prstGeom>
        </p:spPr>
      </p:pic>
    </p:spTree>
    <p:extLst>
      <p:ext uri="{BB962C8B-B14F-4D97-AF65-F5344CB8AC3E}">
        <p14:creationId xmlns:p14="http://schemas.microsoft.com/office/powerpoint/2010/main" val="3682801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00"/>
            <a:ext cx="6400801" cy="1143000"/>
          </a:xfrm>
        </p:spPr>
        <p:txBody>
          <a:bodyPr/>
          <a:lstStyle/>
          <a:p>
            <a:r>
              <a:rPr lang="en-US" dirty="0"/>
              <a:t>Why was Napster </a:t>
            </a:r>
            <a:br>
              <a:rPr lang="en-US" dirty="0"/>
            </a:br>
            <a:r>
              <a:rPr lang="en-US" dirty="0"/>
              <a:t>such a big deal?</a:t>
            </a:r>
          </a:p>
        </p:txBody>
      </p:sp>
      <p:sp>
        <p:nvSpPr>
          <p:cNvPr id="3" name="Text Placeholder 2"/>
          <p:cNvSpPr>
            <a:spLocks noGrp="1"/>
          </p:cNvSpPr>
          <p:nvPr>
            <p:ph type="body" idx="1"/>
          </p:nvPr>
        </p:nvSpPr>
        <p:spPr>
          <a:xfrm>
            <a:off x="457199" y="2108202"/>
            <a:ext cx="8305799" cy="3916500"/>
          </a:xfrm>
        </p:spPr>
        <p:txBody>
          <a:bodyPr/>
          <a:lstStyle/>
          <a:p>
            <a:r>
              <a:rPr lang="en-US" dirty="0"/>
              <a:t>  At the time, online music stores were just beginning to be launched, before which, there was no widespread business model for purchasing online music.  (The iTunes Store launched in 2003.)</a:t>
            </a:r>
          </a:p>
          <a:p>
            <a:r>
              <a:rPr lang="en-US" dirty="0"/>
              <a:t>  This was also before online streaming services that were able to pay record labels through adds or premium accounts that charge a monthly fee.  (e.g. Pandora (2005), </a:t>
            </a:r>
            <a:r>
              <a:rPr lang="en-US" dirty="0" err="1"/>
              <a:t>Soundcloud</a:t>
            </a:r>
            <a:r>
              <a:rPr lang="en-US" dirty="0"/>
              <a:t> (2007), Spotify (2008, 2011 – US )).</a:t>
            </a:r>
          </a:p>
          <a:p>
            <a:r>
              <a:rPr lang="en-US" dirty="0"/>
              <a:t>  Napster gave people easy access to copyrighted songs that they could copy for free, making music piracy much easier than it had been in the past.</a:t>
            </a:r>
          </a:p>
        </p:txBody>
      </p:sp>
      <p:sp>
        <p:nvSpPr>
          <p:cNvPr id="4" name="Rectangle 3"/>
          <p:cNvSpPr/>
          <p:nvPr/>
        </p:nvSpPr>
        <p:spPr>
          <a:xfrm>
            <a:off x="4242209" y="5516004"/>
            <a:ext cx="4520789" cy="307777"/>
          </a:xfrm>
          <a:prstGeom prst="rect">
            <a:avLst/>
          </a:prstGeom>
        </p:spPr>
        <p:txBody>
          <a:bodyPr wrap="none">
            <a:spAutoFit/>
          </a:bodyPr>
          <a:lstStyle/>
          <a:p>
            <a:r>
              <a:rPr lang="en-US" dirty="0"/>
              <a:t>https://edu.hstry.co/timeline/history-of-music-streaming</a:t>
            </a:r>
          </a:p>
        </p:txBody>
      </p:sp>
      <p:pic>
        <p:nvPicPr>
          <p:cNvPr id="5" name="Picture 4">
            <a:extLst>
              <a:ext uri="{FF2B5EF4-FFF2-40B4-BE49-F238E27FC236}">
                <a16:creationId xmlns:a16="http://schemas.microsoft.com/office/drawing/2014/main" id="{8EDBEDA3-B0EA-BE4E-AA47-7E0BA6ED5A03}"/>
              </a:ext>
            </a:extLst>
          </p:cNvPr>
          <p:cNvPicPr>
            <a:picLocks noChangeAspect="1"/>
          </p:cNvPicPr>
          <p:nvPr/>
        </p:nvPicPr>
        <p:blipFill>
          <a:blip r:embed="rId2"/>
          <a:stretch>
            <a:fillRect/>
          </a:stretch>
        </p:blipFill>
        <p:spPr>
          <a:xfrm>
            <a:off x="4764168" y="0"/>
            <a:ext cx="4379831" cy="2108202"/>
          </a:xfrm>
          <a:prstGeom prst="rect">
            <a:avLst/>
          </a:prstGeom>
        </p:spPr>
      </p:pic>
    </p:spTree>
    <p:extLst>
      <p:ext uri="{BB962C8B-B14F-4D97-AF65-F5344CB8AC3E}">
        <p14:creationId xmlns:p14="http://schemas.microsoft.com/office/powerpoint/2010/main" val="3050806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4144"/>
            <a:ext cx="6637868" cy="1143000"/>
          </a:xfrm>
        </p:spPr>
        <p:txBody>
          <a:bodyPr/>
          <a:lstStyle/>
          <a:p>
            <a:r>
              <a:rPr lang="en-US" dirty="0"/>
              <a:t>What happened next?</a:t>
            </a:r>
          </a:p>
        </p:txBody>
      </p:sp>
      <p:sp>
        <p:nvSpPr>
          <p:cNvPr id="3" name="Text Placeholder 2"/>
          <p:cNvSpPr>
            <a:spLocks noGrp="1"/>
          </p:cNvSpPr>
          <p:nvPr>
            <p:ph type="body" idx="1"/>
          </p:nvPr>
        </p:nvSpPr>
        <p:spPr/>
        <p:txBody>
          <a:bodyPr/>
          <a:lstStyle/>
          <a:p>
            <a:r>
              <a:rPr lang="en-US" dirty="0"/>
              <a:t>  In 2000, several musicians (including Metallica and Dr. Dre) sued Napster after requests to keep their songs from being downloaded by Napster users were denied. </a:t>
            </a:r>
          </a:p>
          <a:p>
            <a:r>
              <a:rPr lang="en-US" dirty="0"/>
              <a:t>Shortly after, various recording companies sued Napster for enabling copyright infringement of copyrighted digital material, as specified under the </a:t>
            </a:r>
            <a:r>
              <a:rPr lang="en-US" b="1" dirty="0"/>
              <a:t>Digital Millennium Copyright Act</a:t>
            </a:r>
            <a:r>
              <a:rPr lang="en-US" dirty="0"/>
              <a:t>.</a:t>
            </a:r>
          </a:p>
        </p:txBody>
      </p:sp>
      <p:sp>
        <p:nvSpPr>
          <p:cNvPr id="4" name="Rectangle 3"/>
          <p:cNvSpPr/>
          <p:nvPr/>
        </p:nvSpPr>
        <p:spPr>
          <a:xfrm>
            <a:off x="360388" y="5964055"/>
            <a:ext cx="4490332" cy="307777"/>
          </a:xfrm>
          <a:prstGeom prst="rect">
            <a:avLst/>
          </a:prstGeom>
        </p:spPr>
        <p:txBody>
          <a:bodyPr wrap="none">
            <a:spAutoFit/>
          </a:bodyPr>
          <a:lstStyle/>
          <a:p>
            <a:r>
              <a:rPr lang="en-US" dirty="0"/>
              <a:t>http://piracy.web.unc.edu/brief-history-of-online-piracy/</a:t>
            </a:r>
          </a:p>
        </p:txBody>
      </p:sp>
      <p:pic>
        <p:nvPicPr>
          <p:cNvPr id="5" name="Picture 4">
            <a:extLst>
              <a:ext uri="{FF2B5EF4-FFF2-40B4-BE49-F238E27FC236}">
                <a16:creationId xmlns:a16="http://schemas.microsoft.com/office/drawing/2014/main" id="{B78418D7-F3D0-1B45-94E5-F9F8696386A8}"/>
              </a:ext>
            </a:extLst>
          </p:cNvPr>
          <p:cNvPicPr>
            <a:picLocks noChangeAspect="1"/>
          </p:cNvPicPr>
          <p:nvPr/>
        </p:nvPicPr>
        <p:blipFill>
          <a:blip r:embed="rId3"/>
          <a:stretch>
            <a:fillRect/>
          </a:stretch>
        </p:blipFill>
        <p:spPr>
          <a:xfrm>
            <a:off x="6348498" y="4168050"/>
            <a:ext cx="2785433" cy="2718816"/>
          </a:xfrm>
          <a:prstGeom prst="rect">
            <a:avLst/>
          </a:prstGeom>
        </p:spPr>
      </p:pic>
    </p:spTree>
    <p:extLst>
      <p:ext uri="{BB962C8B-B14F-4D97-AF65-F5344CB8AC3E}">
        <p14:creationId xmlns:p14="http://schemas.microsoft.com/office/powerpoint/2010/main" val="3136180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4144"/>
            <a:ext cx="6637868" cy="1143000"/>
          </a:xfrm>
        </p:spPr>
        <p:txBody>
          <a:bodyPr/>
          <a:lstStyle/>
          <a:p>
            <a:r>
              <a:rPr lang="en-US" dirty="0"/>
              <a:t>What happened next? (cont.)</a:t>
            </a:r>
          </a:p>
        </p:txBody>
      </p:sp>
      <p:sp>
        <p:nvSpPr>
          <p:cNvPr id="3" name="Text Placeholder 2"/>
          <p:cNvSpPr>
            <a:spLocks noGrp="1"/>
          </p:cNvSpPr>
          <p:nvPr>
            <p:ph type="body" idx="1"/>
          </p:nvPr>
        </p:nvSpPr>
        <p:spPr>
          <a:xfrm>
            <a:off x="457199" y="1972738"/>
            <a:ext cx="8305799" cy="3916500"/>
          </a:xfrm>
        </p:spPr>
        <p:txBody>
          <a:bodyPr/>
          <a:lstStyle/>
          <a:p>
            <a:r>
              <a:rPr lang="en-US" dirty="0"/>
              <a:t>  The </a:t>
            </a:r>
            <a:r>
              <a:rPr lang="en-US" b="1" dirty="0"/>
              <a:t>Digital Millennium Copyright Act (DMCA) </a:t>
            </a:r>
            <a:r>
              <a:rPr lang="en-US" dirty="0"/>
              <a:t>was put into effect in 1998 and extended existing copyright law to copyrighted digital material (among doing other things).  </a:t>
            </a:r>
          </a:p>
          <a:p>
            <a:r>
              <a:rPr lang="en-US" dirty="0"/>
              <a:t>Napster filed for bankruptcy and shut down in 2001 as a result of the rulings.  </a:t>
            </a:r>
          </a:p>
          <a:p>
            <a:r>
              <a:rPr lang="en-US" dirty="0"/>
              <a:t>  Napster exists today as an online streaming service that requires a fee for usage.  </a:t>
            </a:r>
          </a:p>
        </p:txBody>
      </p:sp>
    </p:spTree>
    <p:extLst>
      <p:ext uri="{BB962C8B-B14F-4D97-AF65-F5344CB8AC3E}">
        <p14:creationId xmlns:p14="http://schemas.microsoft.com/office/powerpoint/2010/main" val="2363413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1733"/>
            <a:ext cx="6722534" cy="1727199"/>
          </a:xfrm>
        </p:spPr>
        <p:txBody>
          <a:bodyPr/>
          <a:lstStyle/>
          <a:p>
            <a:r>
              <a:rPr lang="en-US" dirty="0"/>
              <a:t>Discussion: What were the beneficial and harmful effects of Napster?</a:t>
            </a:r>
          </a:p>
        </p:txBody>
      </p:sp>
      <p:sp>
        <p:nvSpPr>
          <p:cNvPr id="3" name="Text Placeholder 2"/>
          <p:cNvSpPr>
            <a:spLocks noGrp="1"/>
          </p:cNvSpPr>
          <p:nvPr>
            <p:ph type="body" idx="1"/>
          </p:nvPr>
        </p:nvSpPr>
        <p:spPr>
          <a:xfrm>
            <a:off x="457199" y="2048933"/>
            <a:ext cx="8305799" cy="4077367"/>
          </a:xfrm>
        </p:spPr>
        <p:txBody>
          <a:bodyPr/>
          <a:lstStyle/>
          <a:p>
            <a:pPr marL="127000" indent="0">
              <a:buNone/>
            </a:pPr>
            <a:endParaRPr lang="en-US" dirty="0"/>
          </a:p>
        </p:txBody>
      </p:sp>
    </p:spTree>
    <p:extLst>
      <p:ext uri="{BB962C8B-B14F-4D97-AF65-F5344CB8AC3E}">
        <p14:creationId xmlns:p14="http://schemas.microsoft.com/office/powerpoint/2010/main" val="993622617"/>
      </p:ext>
    </p:extLst>
  </p:cSld>
  <p:clrMapOvr>
    <a:masterClrMapping/>
  </p:clrMapOvr>
</p:sld>
</file>

<file path=ppt/theme/theme1.xml><?xml version="1.0" encoding="utf-8"?>
<a:theme xmlns:a="http://schemas.openxmlformats.org/drawingml/2006/main" name="Plaza">
  <a:themeElements>
    <a:clrScheme name="Plaza">
      <a:dk1>
        <a:srgbClr val="000000"/>
      </a:dk1>
      <a:lt1>
        <a:srgbClr val="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2434</TotalTime>
  <Words>1320</Words>
  <Application>Microsoft Macintosh PowerPoint</Application>
  <PresentationFormat>On-screen Show (4:3)</PresentationFormat>
  <Paragraphs>157</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Lustria</vt:lpstr>
      <vt:lpstr>Noto Symbol</vt:lpstr>
      <vt:lpstr>Questrial</vt:lpstr>
      <vt:lpstr>Times New Roman</vt:lpstr>
      <vt:lpstr>Plaza</vt:lpstr>
      <vt:lpstr> How Innovation Affects Our Lives</vt:lpstr>
      <vt:lpstr>Definition of Ethics</vt:lpstr>
      <vt:lpstr>Legal vs. Ethical</vt:lpstr>
      <vt:lpstr>When considering the impact of an innovation, ask yourself…</vt:lpstr>
      <vt:lpstr>Example: Napster</vt:lpstr>
      <vt:lpstr>Why was Napster  such a big deal?</vt:lpstr>
      <vt:lpstr>What happened next?</vt:lpstr>
      <vt:lpstr>What happened next? (cont.)</vt:lpstr>
      <vt:lpstr>Discussion: What were the beneficial and harmful effects of Napster?</vt:lpstr>
      <vt:lpstr>PowerPoint Presentation</vt:lpstr>
      <vt:lpstr>PowerPoint Presentation</vt:lpstr>
      <vt:lpstr>Discussion: What circumstances in a person’s life would have caused them to be completely unaffected by Napster?</vt:lpstr>
      <vt:lpstr>Artificial Intelligence</vt:lpstr>
      <vt:lpstr>Find My Friends App</vt:lpstr>
      <vt:lpstr>Journal</vt:lpstr>
      <vt:lpstr>ASSIGNMENT</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Science Principles Computing in the World: Ethical Implications of Computing</dc:title>
  <dc:creator>Sherry Linn</dc:creator>
  <cp:lastModifiedBy>O'Grady-Cunniff, Dianne (CCPS)</cp:lastModifiedBy>
  <cp:revision>119</cp:revision>
  <dcterms:modified xsi:type="dcterms:W3CDTF">2018-02-12T00:12:49Z</dcterms:modified>
</cp:coreProperties>
</file>