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01"/>
    <p:restoredTop sz="94671"/>
  </p:normalViewPr>
  <p:slideViewPr>
    <p:cSldViewPr snapToGrid="0" snapToObjects="1">
      <p:cViewPr varScale="1">
        <p:scale>
          <a:sx n="79" d="100"/>
          <a:sy n="79" d="100"/>
        </p:scale>
        <p:origin x="240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F80-2033-3B41-9DF1-9DD2C776FA0C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B334-8C9C-1342-A0E9-BAFF421E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3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F80-2033-3B41-9DF1-9DD2C776FA0C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B334-8C9C-1342-A0E9-BAFF421E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51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F80-2033-3B41-9DF1-9DD2C776FA0C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B334-8C9C-1342-A0E9-BAFF421E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7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F80-2033-3B41-9DF1-9DD2C776FA0C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B334-8C9C-1342-A0E9-BAFF421E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2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F80-2033-3B41-9DF1-9DD2C776FA0C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B334-8C9C-1342-A0E9-BAFF421E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1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F80-2033-3B41-9DF1-9DD2C776FA0C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B334-8C9C-1342-A0E9-BAFF421E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F80-2033-3B41-9DF1-9DD2C776FA0C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B334-8C9C-1342-A0E9-BAFF421E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37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F80-2033-3B41-9DF1-9DD2C776FA0C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B334-8C9C-1342-A0E9-BAFF421E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7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F80-2033-3B41-9DF1-9DD2C776FA0C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B334-8C9C-1342-A0E9-BAFF421E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2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F80-2033-3B41-9DF1-9DD2C776FA0C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B334-8C9C-1342-A0E9-BAFF421E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3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F80-2033-3B41-9DF1-9DD2C776FA0C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B334-8C9C-1342-A0E9-BAFF421E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26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F7F80-2033-3B41-9DF1-9DD2C776FA0C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2B334-8C9C-1342-A0E9-BAFF421E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7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Software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Mad Lib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729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62600" cy="4351338"/>
          </a:xfrm>
        </p:spPr>
        <p:txBody>
          <a:bodyPr/>
          <a:lstStyle/>
          <a:p>
            <a:r>
              <a:rPr lang="en-US" dirty="0" smtClean="0"/>
              <a:t>START WITH A SIMPLE PROBLEM TO SOLVE</a:t>
            </a:r>
          </a:p>
          <a:p>
            <a:r>
              <a:rPr lang="en-US" dirty="0"/>
              <a:t>First, create a program that asks for 4 words and uses them to make a story.</a:t>
            </a:r>
          </a:p>
          <a:p>
            <a:r>
              <a:rPr lang="en-US" dirty="0" smtClean="0"/>
              <a:t>Go to the SANDBOX and make a JavaScript console program.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600" y="2374900"/>
            <a:ext cx="4140200" cy="393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562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First, create a program that asks for 4 words and uses them to make a story.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your words and your sentence.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96989"/>
            <a:ext cx="9331118" cy="35149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930" y="1825625"/>
            <a:ext cx="5365376" cy="265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979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2nd, Break the program up into 2 separate functions and make sure it still works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8060"/>
            <a:ext cx="10515600" cy="3886467"/>
          </a:xfrm>
        </p:spPr>
      </p:pic>
    </p:spTree>
    <p:extLst>
      <p:ext uri="{BB962C8B-B14F-4D97-AF65-F5344CB8AC3E}">
        <p14:creationId xmlns:p14="http://schemas.microsoft.com/office/powerpoint/2010/main" val="386497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62922"/>
          </a:xfrm>
        </p:spPr>
        <p:txBody>
          <a:bodyPr>
            <a:normAutofit fontScale="90000"/>
          </a:bodyPr>
          <a:lstStyle/>
          <a:p>
            <a:r>
              <a:rPr lang="en-US" dirty="0"/>
              <a:t>3rd, Create another function that will print out a different sentence using your same words. Test it to make sure it works.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717" y="4814047"/>
            <a:ext cx="10515600" cy="762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717" y="2801470"/>
            <a:ext cx="77724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596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534522"/>
          </a:xfrm>
        </p:spPr>
        <p:txBody>
          <a:bodyPr>
            <a:normAutofit/>
          </a:bodyPr>
          <a:lstStyle/>
          <a:p>
            <a:r>
              <a:rPr lang="en-US" dirty="0"/>
              <a:t>4th, make the program work so that the first sentence prints out, and then the second sentence prints out ONLY if the user says they want another sentence.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997" y="4495100"/>
            <a:ext cx="8013700" cy="1701800"/>
          </a:xfrm>
        </p:spPr>
      </p:pic>
    </p:spTree>
    <p:extLst>
      <p:ext uri="{BB962C8B-B14F-4D97-AF65-F5344CB8AC3E}">
        <p14:creationId xmlns:p14="http://schemas.microsoft.com/office/powerpoint/2010/main" val="554140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, make the program loop with a while loop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850" y="2921794"/>
            <a:ext cx="7734300" cy="2159000"/>
          </a:xfrm>
        </p:spPr>
      </p:pic>
      <p:sp>
        <p:nvSpPr>
          <p:cNvPr id="5" name="TextBox 4"/>
          <p:cNvSpPr txBox="1"/>
          <p:nvPr/>
        </p:nvSpPr>
        <p:spPr>
          <a:xfrm>
            <a:off x="1640541" y="5567082"/>
            <a:ext cx="9818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 the way, do NOT make a variable with the name continue</a:t>
            </a:r>
            <a:r>
              <a:rPr lang="mr-IN" dirty="0" smtClean="0"/>
              <a:t>…</a:t>
            </a:r>
            <a:r>
              <a:rPr lang="en-US" dirty="0" smtClean="0"/>
              <a:t> it is a special, reserved word in JavaScript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718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forget to add all the things in the rubric!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you use good variable names, comments, functions, indentation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182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199</Words>
  <Application>Microsoft Macintosh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Mangal</vt:lpstr>
      <vt:lpstr>Arial</vt:lpstr>
      <vt:lpstr>Office Theme</vt:lpstr>
      <vt:lpstr>Software development</vt:lpstr>
      <vt:lpstr>Software Development</vt:lpstr>
      <vt:lpstr>First, create a program that asks for 4 words and uses them to make a story.</vt:lpstr>
      <vt:lpstr>2nd, Break the program up into 2 separate functions and make sure it still works.</vt:lpstr>
      <vt:lpstr>3rd, Create another function that will print out a different sentence using your same words. Test it to make sure it works. </vt:lpstr>
      <vt:lpstr>4th, make the program work so that the first sentence prints out, and then the second sentence prints out ONLY if the user says they want another sentence. </vt:lpstr>
      <vt:lpstr>5th, make the program loop with a while loop</vt:lpstr>
      <vt:lpstr>Don’t forget to add all the things in the rubric!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</dc:title>
  <dc:creator>O'Grady-Cunniff, Dianne (CCPS)</dc:creator>
  <cp:lastModifiedBy>O'Grady-Cunniff, Dianne (CCPS)</cp:lastModifiedBy>
  <cp:revision>4</cp:revision>
  <dcterms:created xsi:type="dcterms:W3CDTF">2017-11-01T02:19:07Z</dcterms:created>
  <dcterms:modified xsi:type="dcterms:W3CDTF">2017-11-01T02:51:44Z</dcterms:modified>
</cp:coreProperties>
</file>