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12/1/16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0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virtual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3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measure the current?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5708" y="2666999"/>
            <a:ext cx="4447315" cy="3124201"/>
          </a:xfrm>
        </p:spPr>
        <p:txBody>
          <a:bodyPr/>
          <a:lstStyle/>
          <a:p>
            <a:r>
              <a:rPr lang="en-US" dirty="0" smtClean="0"/>
              <a:t>Put the non-contact ammeter over top of flowing electrons.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759" y="2150075"/>
            <a:ext cx="4173757" cy="427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0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Match the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0116" y="2617572"/>
            <a:ext cx="3260684" cy="312420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Voltage _____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Current </a:t>
            </a:r>
            <a:r>
              <a:rPr lang="en-US" dirty="0"/>
              <a:t>_____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Resistance </a:t>
            </a:r>
            <a:r>
              <a:rPr lang="en-US" dirty="0"/>
              <a:t>_____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Conductor </a:t>
            </a:r>
            <a:r>
              <a:rPr lang="en-US" dirty="0"/>
              <a:t>_____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Insulator </a:t>
            </a:r>
            <a:r>
              <a:rPr lang="en-US" dirty="0"/>
              <a:t>_____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Voltmeter </a:t>
            </a:r>
            <a:r>
              <a:rPr lang="en-US" dirty="0"/>
              <a:t>_____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Ammeter </a:t>
            </a:r>
            <a:r>
              <a:rPr lang="en-US" dirty="0"/>
              <a:t>_____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10753" y="2617571"/>
            <a:ext cx="4109181" cy="395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 tool to measure current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Something that is not good at conducting electricity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The flow of electric charge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pressure from an electrical circuit’s power source that pushes charged electrons 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 tool to measure volts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Something that is </a:t>
            </a:r>
            <a:r>
              <a:rPr lang="en-US" dirty="0" smtClean="0"/>
              <a:t>good </a:t>
            </a:r>
            <a:r>
              <a:rPr lang="en-US" dirty="0"/>
              <a:t>at conducting electricity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Opposing the flow of electricity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MINIMUM number of parts you could use to light up a light bulb?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775" y="2438399"/>
            <a:ext cx="7511783" cy="401656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3370086"/>
            <a:ext cx="2534165" cy="233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2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direction do the electrons flow?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276" y="4028303"/>
            <a:ext cx="6609747" cy="1762897"/>
          </a:xfrm>
        </p:spPr>
        <p:txBody>
          <a:bodyPr/>
          <a:lstStyle/>
          <a:p>
            <a:r>
              <a:rPr lang="en-US" dirty="0" smtClean="0"/>
              <a:t>From negative to positive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347" y="2830050"/>
            <a:ext cx="2451100" cy="16129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5055801" y="3636500"/>
            <a:ext cx="135924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642825" y="3631876"/>
            <a:ext cx="135924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046448" y="3631876"/>
            <a:ext cx="9353" cy="21593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046448" y="5791200"/>
            <a:ext cx="395562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9002069" y="3631876"/>
            <a:ext cx="9353" cy="21593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86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4 circuit components is optional?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076" y="2666999"/>
            <a:ext cx="7066947" cy="312420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Voltage 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Conductor (wire)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Resistance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Switch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654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component in the simulation can stretch and shrink?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775" y="2438399"/>
            <a:ext cx="7511783" cy="401656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669957" y="3348681"/>
            <a:ext cx="4633784" cy="49427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521" y="148281"/>
            <a:ext cx="10018713" cy="1239794"/>
          </a:xfrm>
        </p:spPr>
        <p:txBody>
          <a:bodyPr/>
          <a:lstStyle/>
          <a:p>
            <a:r>
              <a:rPr lang="en-US" dirty="0" smtClean="0"/>
              <a:t>Why won’t the bulb light up in this circuit?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065" y="2289889"/>
            <a:ext cx="4522014" cy="3854652"/>
          </a:xfrm>
        </p:spPr>
        <p:txBody>
          <a:bodyPr>
            <a:normAutofit/>
          </a:bodyPr>
          <a:lstStyle/>
          <a:p>
            <a:r>
              <a:rPr lang="en-US" dirty="0" smtClean="0"/>
              <a:t>The switch is open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Other possible reasons a circuit</a:t>
            </a:r>
          </a:p>
          <a:p>
            <a:pPr marL="0" indent="0">
              <a:buNone/>
            </a:pPr>
            <a:r>
              <a:rPr lang="en-US" dirty="0" smtClean="0"/>
              <a:t>Might not produce light: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enough voltage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Too much resistance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there’s a break in the circuit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079" y="2187147"/>
            <a:ext cx="5264852" cy="395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77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detach components?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699" y="2110946"/>
            <a:ext cx="4156384" cy="3124200"/>
          </a:xfrm>
        </p:spPr>
      </p:pic>
      <p:sp>
        <p:nvSpPr>
          <p:cNvPr id="5" name="TextBox 4"/>
          <p:cNvSpPr txBox="1"/>
          <p:nvPr/>
        </p:nvSpPr>
        <p:spPr>
          <a:xfrm>
            <a:off x="5436973" y="5585254"/>
            <a:ext cx="4312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Right click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03461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measure the change in voltage with the voltmeter?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732" y="3274540"/>
            <a:ext cx="4978273" cy="2520779"/>
          </a:xfrm>
        </p:spPr>
        <p:txBody>
          <a:bodyPr/>
          <a:lstStyle/>
          <a:p>
            <a:r>
              <a:rPr lang="en-US" dirty="0" smtClean="0"/>
              <a:t>Put one lead on each side of </a:t>
            </a:r>
            <a:r>
              <a:rPr lang="en-US" smtClean="0"/>
              <a:t>the battery on a connector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442" y="2298357"/>
            <a:ext cx="4889626" cy="436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7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49</TotalTime>
  <Words>185</Words>
  <Application>Microsoft Macintosh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Arial</vt:lpstr>
      <vt:lpstr>Parallax</vt:lpstr>
      <vt:lpstr>Building virtual circuits</vt:lpstr>
      <vt:lpstr>Review: Match the terms</vt:lpstr>
      <vt:lpstr>What is the MINIMUM number of parts you could use to light up a light bulb?</vt:lpstr>
      <vt:lpstr>Which direction do the electrons flow?</vt:lpstr>
      <vt:lpstr>Which of the 4 circuit components is optional?</vt:lpstr>
      <vt:lpstr>Which component in the simulation can stretch and shrink?</vt:lpstr>
      <vt:lpstr>Why won’t the bulb light up in this circuit?</vt:lpstr>
      <vt:lpstr>How do you detach components?</vt:lpstr>
      <vt:lpstr>How do you measure the change in voltage with the voltmeter?</vt:lpstr>
      <vt:lpstr>How do you measure the current?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virtual circuits</dc:title>
  <dc:creator>O'Grady-Cunniff, Dianne (CCPS)</dc:creator>
  <cp:lastModifiedBy>O'Grady-Cunniff, Dianne (CCPS)</cp:lastModifiedBy>
  <cp:revision>6</cp:revision>
  <dcterms:created xsi:type="dcterms:W3CDTF">2016-12-01T23:45:37Z</dcterms:created>
  <dcterms:modified xsi:type="dcterms:W3CDTF">2016-12-02T00:35:09Z</dcterms:modified>
</cp:coreProperties>
</file>