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7" r:id="rId3"/>
    <p:sldId id="280" r:id="rId4"/>
    <p:sldId id="282" r:id="rId5"/>
    <p:sldId id="283" r:id="rId6"/>
    <p:sldId id="279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BFE04-6284-42A4-8393-61846B48210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E94F-256F-4EC3-BAD6-C05B72CB9141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EF3F956B-AC36-4430-85B0-C49D597B5A06}" type="parTrans" cxnId="{EA6FC0AB-14A5-4F9C-B530-D911CB0697CB}">
      <dgm:prSet/>
      <dgm:spPr/>
      <dgm:t>
        <a:bodyPr/>
        <a:lstStyle/>
        <a:p>
          <a:endParaRPr lang="en-US"/>
        </a:p>
      </dgm:t>
    </dgm:pt>
    <dgm:pt modelId="{852DFA19-D13A-41D7-BEE9-2B0A10539266}" type="sibTrans" cxnId="{EA6FC0AB-14A5-4F9C-B530-D911CB0697CB}">
      <dgm:prSet/>
      <dgm:spPr/>
      <dgm:t>
        <a:bodyPr/>
        <a:lstStyle/>
        <a:p>
          <a:endParaRPr lang="en-US"/>
        </a:p>
      </dgm:t>
    </dgm:pt>
    <dgm:pt modelId="{5D200778-4704-45B0-A48D-E2E6F3771204}">
      <dgm:prSet phldrT="[Text]"/>
      <dgm:spPr/>
      <dgm:t>
        <a:bodyPr/>
        <a:lstStyle/>
        <a:p>
          <a:r>
            <a:rPr lang="en-US" smtClean="0"/>
            <a:t>Able to find things quickly</a:t>
          </a:r>
          <a:endParaRPr lang="en-US" dirty="0"/>
        </a:p>
      </dgm:t>
    </dgm:pt>
    <dgm:pt modelId="{7751A0AC-A619-4511-AC9D-D490F4578D1A}" type="parTrans" cxnId="{8AEF7CF0-16BE-4F6E-83C2-9F95677CDC0C}">
      <dgm:prSet/>
      <dgm:spPr/>
      <dgm:t>
        <a:bodyPr/>
        <a:lstStyle/>
        <a:p>
          <a:endParaRPr lang="en-US"/>
        </a:p>
      </dgm:t>
    </dgm:pt>
    <dgm:pt modelId="{517AA453-C803-4FBE-A144-90F363312002}" type="sibTrans" cxnId="{8AEF7CF0-16BE-4F6E-83C2-9F95677CDC0C}">
      <dgm:prSet/>
      <dgm:spPr/>
      <dgm:t>
        <a:bodyPr/>
        <a:lstStyle/>
        <a:p>
          <a:endParaRPr lang="en-US"/>
        </a:p>
      </dgm:t>
    </dgm:pt>
    <dgm:pt modelId="{CED80752-76E2-49A9-AB91-D458994DDE00}">
      <dgm:prSet phldrT="[Text]"/>
      <dgm:spPr/>
      <dgm:t>
        <a:bodyPr/>
        <a:lstStyle/>
        <a:p>
          <a:r>
            <a:rPr lang="en-US" dirty="0" smtClean="0"/>
            <a:t>Precision</a:t>
          </a:r>
          <a:endParaRPr lang="en-US" dirty="0"/>
        </a:p>
      </dgm:t>
    </dgm:pt>
    <dgm:pt modelId="{0B803A95-E13B-413E-A7F5-DFCE3F6F3B35}" type="parTrans" cxnId="{6C6E0938-D434-4FD6-BEE4-E3A17E31F4D7}">
      <dgm:prSet/>
      <dgm:spPr/>
      <dgm:t>
        <a:bodyPr/>
        <a:lstStyle/>
        <a:p>
          <a:endParaRPr lang="en-US"/>
        </a:p>
      </dgm:t>
    </dgm:pt>
    <dgm:pt modelId="{72F87479-853A-4630-BC5B-7BE06DEE32B7}" type="sibTrans" cxnId="{6C6E0938-D434-4FD6-BEE4-E3A17E31F4D7}">
      <dgm:prSet/>
      <dgm:spPr/>
      <dgm:t>
        <a:bodyPr/>
        <a:lstStyle/>
        <a:p>
          <a:endParaRPr lang="en-US"/>
        </a:p>
      </dgm:t>
    </dgm:pt>
    <dgm:pt modelId="{CCF103F4-CC10-4782-A36C-EB60448DE0B1}">
      <dgm:prSet phldrT="[Text]"/>
      <dgm:spPr/>
      <dgm:t>
        <a:bodyPr/>
        <a:lstStyle/>
        <a:p>
          <a:r>
            <a:rPr lang="en-US" smtClean="0"/>
            <a:t>Leadership skills</a:t>
          </a:r>
          <a:endParaRPr lang="en-US" dirty="0"/>
        </a:p>
      </dgm:t>
    </dgm:pt>
    <dgm:pt modelId="{E578ADEE-3D44-4B40-9573-50B45F0F933C}" type="parTrans" cxnId="{4A055F3C-45B8-4F48-9D9F-CCCC79BB5E46}">
      <dgm:prSet/>
      <dgm:spPr/>
      <dgm:t>
        <a:bodyPr/>
        <a:lstStyle/>
        <a:p>
          <a:endParaRPr lang="en-US"/>
        </a:p>
      </dgm:t>
    </dgm:pt>
    <dgm:pt modelId="{0E056148-4116-40C1-9CAD-55F7848A42AD}" type="sibTrans" cxnId="{4A055F3C-45B8-4F48-9D9F-CCCC79BB5E46}">
      <dgm:prSet/>
      <dgm:spPr/>
      <dgm:t>
        <a:bodyPr/>
        <a:lstStyle/>
        <a:p>
          <a:endParaRPr lang="en-US"/>
        </a:p>
      </dgm:t>
    </dgm:pt>
    <dgm:pt modelId="{0D79AD51-150B-4229-90EE-AFADF512644D}">
      <dgm:prSet phldrT="[Text]"/>
      <dgm:spPr/>
      <dgm:t>
        <a:bodyPr/>
        <a:lstStyle/>
        <a:p>
          <a:r>
            <a:rPr lang="en-US" dirty="0" smtClean="0"/>
            <a:t>Problem solving and creativity</a:t>
          </a:r>
          <a:endParaRPr lang="en-US" dirty="0"/>
        </a:p>
      </dgm:t>
    </dgm:pt>
    <dgm:pt modelId="{B38EB5F2-513E-4626-BBB8-FF98C016FB72}" type="parTrans" cxnId="{DBFBA334-058B-4537-A05D-D315EF88C187}">
      <dgm:prSet/>
      <dgm:spPr/>
      <dgm:t>
        <a:bodyPr/>
        <a:lstStyle/>
        <a:p>
          <a:endParaRPr lang="en-US"/>
        </a:p>
      </dgm:t>
    </dgm:pt>
    <dgm:pt modelId="{97C16F66-B2CF-42D9-94FD-C513A18725F3}" type="sibTrans" cxnId="{DBFBA334-058B-4537-A05D-D315EF88C187}">
      <dgm:prSet/>
      <dgm:spPr/>
      <dgm:t>
        <a:bodyPr/>
        <a:lstStyle/>
        <a:p>
          <a:endParaRPr lang="en-US"/>
        </a:p>
      </dgm:t>
    </dgm:pt>
    <dgm:pt modelId="{507E3D90-4D04-40EE-B0B3-0D28A00DA9B1}">
      <dgm:prSet phldrT="[Text]"/>
      <dgm:spPr/>
      <dgm:t>
        <a:bodyPr/>
        <a:lstStyle/>
        <a:p>
          <a:r>
            <a:rPr lang="en-US" dirty="0" smtClean="0"/>
            <a:t>Never get stuck, never give up</a:t>
          </a:r>
          <a:endParaRPr lang="en-US" dirty="0"/>
        </a:p>
      </dgm:t>
    </dgm:pt>
    <dgm:pt modelId="{3E9CD8EF-238B-454B-91D7-F53683D42960}" type="parTrans" cxnId="{BA1D9584-AB49-449A-9EDB-B8E05BDE1F83}">
      <dgm:prSet/>
      <dgm:spPr/>
      <dgm:t>
        <a:bodyPr/>
        <a:lstStyle/>
        <a:p>
          <a:endParaRPr lang="en-US"/>
        </a:p>
      </dgm:t>
    </dgm:pt>
    <dgm:pt modelId="{6145D961-18AB-4FE1-8246-8C160A2F5802}" type="sibTrans" cxnId="{BA1D9584-AB49-449A-9EDB-B8E05BDE1F83}">
      <dgm:prSet/>
      <dgm:spPr/>
      <dgm:t>
        <a:bodyPr/>
        <a:lstStyle/>
        <a:p>
          <a:endParaRPr lang="en-US"/>
        </a:p>
      </dgm:t>
    </dgm:pt>
    <dgm:pt modelId="{7EABB5AC-F526-47ED-BC8D-9D2AD46A618A}">
      <dgm:prSet/>
      <dgm:spPr/>
      <dgm:t>
        <a:bodyPr/>
        <a:lstStyle/>
        <a:p>
          <a:r>
            <a:rPr lang="en-US" smtClean="0"/>
            <a:t>Don’t lose anything</a:t>
          </a:r>
          <a:endParaRPr lang="en-US" dirty="0" smtClean="0"/>
        </a:p>
      </dgm:t>
    </dgm:pt>
    <dgm:pt modelId="{2FDAE327-3424-4677-92FC-853D4DFD1DF8}" type="parTrans" cxnId="{CC6DCC0E-F422-47C1-A176-0DFB3506F9C0}">
      <dgm:prSet/>
      <dgm:spPr/>
      <dgm:t>
        <a:bodyPr/>
        <a:lstStyle/>
        <a:p>
          <a:endParaRPr lang="en-US"/>
        </a:p>
      </dgm:t>
    </dgm:pt>
    <dgm:pt modelId="{853BC928-2D18-439E-BA7B-9D3BFBD98F98}" type="sibTrans" cxnId="{CC6DCC0E-F422-47C1-A176-0DFB3506F9C0}">
      <dgm:prSet/>
      <dgm:spPr/>
      <dgm:t>
        <a:bodyPr/>
        <a:lstStyle/>
        <a:p>
          <a:endParaRPr lang="en-US"/>
        </a:p>
      </dgm:t>
    </dgm:pt>
    <dgm:pt modelId="{FDFED784-5EF0-4038-B51F-3B7D562ACB0F}">
      <dgm:prSet/>
      <dgm:spPr/>
      <dgm:t>
        <a:bodyPr/>
        <a:lstStyle/>
        <a:p>
          <a:r>
            <a:rPr lang="en-US" smtClean="0"/>
            <a:t>Keep yourself on track, finish what you start</a:t>
          </a:r>
          <a:endParaRPr lang="en-US" dirty="0" smtClean="0"/>
        </a:p>
      </dgm:t>
    </dgm:pt>
    <dgm:pt modelId="{20B9CFE1-7F4A-40E3-96A4-75B6C08F5AAA}" type="parTrans" cxnId="{82BBABC5-2E15-4009-8DDF-E5E754940293}">
      <dgm:prSet/>
      <dgm:spPr/>
      <dgm:t>
        <a:bodyPr/>
        <a:lstStyle/>
        <a:p>
          <a:endParaRPr lang="en-US"/>
        </a:p>
      </dgm:t>
    </dgm:pt>
    <dgm:pt modelId="{007BEC38-61C5-452B-BEA0-ABB9FE3F3E54}" type="sibTrans" cxnId="{82BBABC5-2E15-4009-8DDF-E5E754940293}">
      <dgm:prSet/>
      <dgm:spPr/>
      <dgm:t>
        <a:bodyPr/>
        <a:lstStyle/>
        <a:p>
          <a:endParaRPr lang="en-US"/>
        </a:p>
      </dgm:t>
    </dgm:pt>
    <dgm:pt modelId="{A9EDE8F3-C48F-4402-B434-1B85C27FECF3}">
      <dgm:prSet phldrT="[Text]"/>
      <dgm:spPr/>
      <dgm:t>
        <a:bodyPr/>
        <a:lstStyle/>
        <a:p>
          <a:r>
            <a:rPr lang="en-US" dirty="0" smtClean="0"/>
            <a:t>Teamwork</a:t>
          </a:r>
          <a:endParaRPr lang="en-US" dirty="0"/>
        </a:p>
      </dgm:t>
    </dgm:pt>
    <dgm:pt modelId="{14256AC1-8DC7-4127-84FB-12286D4D0A6A}" type="parTrans" cxnId="{2FAE0536-7F6B-4338-8C61-2ED3300F55FD}">
      <dgm:prSet/>
      <dgm:spPr/>
      <dgm:t>
        <a:bodyPr/>
        <a:lstStyle/>
        <a:p>
          <a:endParaRPr lang="en-US"/>
        </a:p>
      </dgm:t>
    </dgm:pt>
    <dgm:pt modelId="{BB398A1A-0A8F-43A5-B9C3-331E12EF9B71}" type="sibTrans" cxnId="{2FAE0536-7F6B-4338-8C61-2ED3300F55FD}">
      <dgm:prSet/>
      <dgm:spPr/>
      <dgm:t>
        <a:bodyPr/>
        <a:lstStyle/>
        <a:p>
          <a:endParaRPr lang="en-US"/>
        </a:p>
      </dgm:t>
    </dgm:pt>
    <dgm:pt modelId="{3593C845-26B2-4CB9-97D5-54FA7FDF0ACB}">
      <dgm:prSet phldrT="[Text]"/>
      <dgm:spPr/>
      <dgm:t>
        <a:bodyPr/>
        <a:lstStyle/>
        <a:p>
          <a:r>
            <a:rPr lang="en-US" smtClean="0"/>
            <a:t>Attention to detail</a:t>
          </a:r>
          <a:endParaRPr lang="en-US" dirty="0"/>
        </a:p>
      </dgm:t>
    </dgm:pt>
    <dgm:pt modelId="{4CFA5D81-6298-4F37-9BC0-9B7B206B2D91}" type="parTrans" cxnId="{FFBC51AA-BBC7-4050-8D4F-DEDF5FC16D71}">
      <dgm:prSet/>
      <dgm:spPr/>
      <dgm:t>
        <a:bodyPr/>
        <a:lstStyle/>
        <a:p>
          <a:endParaRPr lang="en-US"/>
        </a:p>
      </dgm:t>
    </dgm:pt>
    <dgm:pt modelId="{CE8FA1B1-E433-42CC-AC8C-6250C1EB41B2}" type="sibTrans" cxnId="{FFBC51AA-BBC7-4050-8D4F-DEDF5FC16D71}">
      <dgm:prSet/>
      <dgm:spPr/>
      <dgm:t>
        <a:bodyPr/>
        <a:lstStyle/>
        <a:p>
          <a:endParaRPr lang="en-US"/>
        </a:p>
      </dgm:t>
    </dgm:pt>
    <dgm:pt modelId="{FBE1152A-0A24-4780-8F90-DDB7216B0F81}">
      <dgm:prSet/>
      <dgm:spPr/>
      <dgm:t>
        <a:bodyPr/>
        <a:lstStyle/>
        <a:p>
          <a:r>
            <a:rPr lang="en-US" smtClean="0"/>
            <a:t>Quality work all the time</a:t>
          </a:r>
          <a:endParaRPr lang="en-US" dirty="0" smtClean="0"/>
        </a:p>
      </dgm:t>
    </dgm:pt>
    <dgm:pt modelId="{DA03FE7C-B0FA-4322-BA04-C412726E121A}" type="parTrans" cxnId="{686BA274-3A05-4666-9F80-03C1D97BADAB}">
      <dgm:prSet/>
      <dgm:spPr/>
      <dgm:t>
        <a:bodyPr/>
        <a:lstStyle/>
        <a:p>
          <a:endParaRPr lang="en-US"/>
        </a:p>
      </dgm:t>
    </dgm:pt>
    <dgm:pt modelId="{29EF1B15-61CF-4583-B1A1-069C074E79A3}" type="sibTrans" cxnId="{686BA274-3A05-4666-9F80-03C1D97BADAB}">
      <dgm:prSet/>
      <dgm:spPr/>
      <dgm:t>
        <a:bodyPr/>
        <a:lstStyle/>
        <a:p>
          <a:endParaRPr lang="en-US"/>
        </a:p>
      </dgm:t>
    </dgm:pt>
    <dgm:pt modelId="{E57F63A9-B9CC-4446-8057-C7C760268F57}">
      <dgm:prSet/>
      <dgm:spPr/>
      <dgm:t>
        <a:bodyPr/>
        <a:lstStyle/>
        <a:p>
          <a:r>
            <a:rPr lang="en-US" smtClean="0"/>
            <a:t>Bring out the best in others, </a:t>
          </a:r>
          <a:endParaRPr lang="en-US" dirty="0" smtClean="0"/>
        </a:p>
      </dgm:t>
    </dgm:pt>
    <dgm:pt modelId="{7002CA66-2B7B-41F3-B93A-7F1F28B3545A}" type="parTrans" cxnId="{30998384-6EAD-4981-9B17-A7148CB0FDE1}">
      <dgm:prSet/>
      <dgm:spPr/>
      <dgm:t>
        <a:bodyPr/>
        <a:lstStyle/>
        <a:p>
          <a:endParaRPr lang="en-US"/>
        </a:p>
      </dgm:t>
    </dgm:pt>
    <dgm:pt modelId="{5FF68173-C625-4FD7-95AA-0A757C256C57}" type="sibTrans" cxnId="{30998384-6EAD-4981-9B17-A7148CB0FDE1}">
      <dgm:prSet/>
      <dgm:spPr/>
      <dgm:t>
        <a:bodyPr/>
        <a:lstStyle/>
        <a:p>
          <a:endParaRPr lang="en-US"/>
        </a:p>
      </dgm:t>
    </dgm:pt>
    <dgm:pt modelId="{866B64A6-7C4B-45BE-B7F1-A75988DF2430}">
      <dgm:prSet/>
      <dgm:spPr/>
      <dgm:t>
        <a:bodyPr/>
        <a:lstStyle/>
        <a:p>
          <a:r>
            <a:rPr lang="en-US" smtClean="0"/>
            <a:t>Make others feel valued and respected</a:t>
          </a:r>
          <a:endParaRPr lang="en-US" dirty="0" smtClean="0"/>
        </a:p>
      </dgm:t>
    </dgm:pt>
    <dgm:pt modelId="{4BC380E7-C355-4A7E-B078-F30CB5DD0E7A}" type="parTrans" cxnId="{E901CF4C-8AE2-490E-A400-E8BB4123DCF4}">
      <dgm:prSet/>
      <dgm:spPr/>
      <dgm:t>
        <a:bodyPr/>
        <a:lstStyle/>
        <a:p>
          <a:endParaRPr lang="en-US"/>
        </a:p>
      </dgm:t>
    </dgm:pt>
    <dgm:pt modelId="{AD10F7B5-E311-4ADC-A5A2-73AEB64DDAC8}" type="sibTrans" cxnId="{E901CF4C-8AE2-490E-A400-E8BB4123DCF4}">
      <dgm:prSet/>
      <dgm:spPr/>
      <dgm:t>
        <a:bodyPr/>
        <a:lstStyle/>
        <a:p>
          <a:endParaRPr lang="en-US"/>
        </a:p>
      </dgm:t>
    </dgm:pt>
    <dgm:pt modelId="{1BC2D7F2-A6D6-4D55-BE5D-0A65F5B0E8C5}">
      <dgm:prSet/>
      <dgm:spPr/>
      <dgm:t>
        <a:bodyPr/>
        <a:lstStyle/>
        <a:p>
          <a:r>
            <a:rPr lang="en-US" smtClean="0"/>
            <a:t>divide up work efficiently</a:t>
          </a:r>
          <a:endParaRPr lang="en-US" dirty="0" smtClean="0"/>
        </a:p>
      </dgm:t>
    </dgm:pt>
    <dgm:pt modelId="{589B82D1-939E-4D44-9E22-3E5302BB59E8}" type="parTrans" cxnId="{F5BB9D88-0F80-45A0-85F3-26C54AF0876D}">
      <dgm:prSet/>
      <dgm:spPr/>
      <dgm:t>
        <a:bodyPr/>
        <a:lstStyle/>
        <a:p>
          <a:endParaRPr lang="en-US"/>
        </a:p>
      </dgm:t>
    </dgm:pt>
    <dgm:pt modelId="{1E182C5D-61FD-425E-8179-9ECCCF7DBE25}" type="sibTrans" cxnId="{F5BB9D88-0F80-45A0-85F3-26C54AF0876D}">
      <dgm:prSet/>
      <dgm:spPr/>
      <dgm:t>
        <a:bodyPr/>
        <a:lstStyle/>
        <a:p>
          <a:endParaRPr lang="en-US"/>
        </a:p>
      </dgm:t>
    </dgm:pt>
    <dgm:pt modelId="{16F9F878-F356-435A-B4F8-3F0EA83DCF0A}">
      <dgm:prSet/>
      <dgm:spPr/>
      <dgm:t>
        <a:bodyPr/>
        <a:lstStyle/>
        <a:p>
          <a:r>
            <a:rPr lang="en-US" smtClean="0"/>
            <a:t>Communication </a:t>
          </a:r>
          <a:endParaRPr lang="en-US" dirty="0" smtClean="0"/>
        </a:p>
      </dgm:t>
    </dgm:pt>
    <dgm:pt modelId="{FDB2EB33-1815-4987-95D2-7ECF7F8BB99E}" type="parTrans" cxnId="{77A22DCA-B3EC-4566-92A7-BE78636C4115}">
      <dgm:prSet/>
      <dgm:spPr/>
      <dgm:t>
        <a:bodyPr/>
        <a:lstStyle/>
        <a:p>
          <a:endParaRPr lang="en-US"/>
        </a:p>
      </dgm:t>
    </dgm:pt>
    <dgm:pt modelId="{7EED6BA9-3761-4E83-96AA-EB2FEB6F93DC}" type="sibTrans" cxnId="{77A22DCA-B3EC-4566-92A7-BE78636C4115}">
      <dgm:prSet/>
      <dgm:spPr/>
      <dgm:t>
        <a:bodyPr/>
        <a:lstStyle/>
        <a:p>
          <a:endParaRPr lang="en-US"/>
        </a:p>
      </dgm:t>
    </dgm:pt>
    <dgm:pt modelId="{307F450C-66A8-4558-8D65-3F727445E723}">
      <dgm:prSet/>
      <dgm:spPr/>
      <dgm:t>
        <a:bodyPr/>
        <a:lstStyle/>
        <a:p>
          <a:r>
            <a:rPr lang="en-US" smtClean="0"/>
            <a:t>Ask good questions, find good answers</a:t>
          </a:r>
          <a:endParaRPr lang="en-US" dirty="0" smtClean="0"/>
        </a:p>
      </dgm:t>
    </dgm:pt>
    <dgm:pt modelId="{51409D2E-8BC8-4632-9E98-DA4B79FFD119}" type="parTrans" cxnId="{81D119BC-6C64-40ED-8B87-E90D86F3FC28}">
      <dgm:prSet/>
      <dgm:spPr/>
      <dgm:t>
        <a:bodyPr/>
        <a:lstStyle/>
        <a:p>
          <a:endParaRPr lang="en-US"/>
        </a:p>
      </dgm:t>
    </dgm:pt>
    <dgm:pt modelId="{3F077E1D-BF3D-41ED-B781-2B70103B9E9E}" type="sibTrans" cxnId="{81D119BC-6C64-40ED-8B87-E90D86F3FC28}">
      <dgm:prSet/>
      <dgm:spPr/>
      <dgm:t>
        <a:bodyPr/>
        <a:lstStyle/>
        <a:p>
          <a:endParaRPr lang="en-US"/>
        </a:p>
      </dgm:t>
    </dgm:pt>
    <dgm:pt modelId="{095CB91B-4FC6-490A-8768-B0B04B9E19B1}">
      <dgm:prSet/>
      <dgm:spPr/>
      <dgm:t>
        <a:bodyPr/>
        <a:lstStyle/>
        <a:p>
          <a:r>
            <a:rPr lang="en-US" smtClean="0"/>
            <a:t>Always look for a better way</a:t>
          </a:r>
          <a:endParaRPr lang="en-US" dirty="0" smtClean="0"/>
        </a:p>
      </dgm:t>
    </dgm:pt>
    <dgm:pt modelId="{C50BDA16-8A4D-4336-9745-94EDE0907D92}" type="parTrans" cxnId="{427B52A7-5182-4CC1-8B62-D32C50498C20}">
      <dgm:prSet/>
      <dgm:spPr/>
      <dgm:t>
        <a:bodyPr/>
        <a:lstStyle/>
        <a:p>
          <a:endParaRPr lang="en-US"/>
        </a:p>
      </dgm:t>
    </dgm:pt>
    <dgm:pt modelId="{2085D2EB-D651-4AFB-A78C-8B9AC5EA55D3}" type="sibTrans" cxnId="{427B52A7-5182-4CC1-8B62-D32C50498C20}">
      <dgm:prSet/>
      <dgm:spPr/>
      <dgm:t>
        <a:bodyPr/>
        <a:lstStyle/>
        <a:p>
          <a:endParaRPr lang="en-US"/>
        </a:p>
      </dgm:t>
    </dgm:pt>
    <dgm:pt modelId="{7F90FAE3-9CE9-4B05-B285-183154A42572}" type="pres">
      <dgm:prSet presAssocID="{2BEBFE04-6284-42A4-8393-61846B48210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F375C6-F37B-4A13-B901-1C1E082B7D05}" type="pres">
      <dgm:prSet presAssocID="{2BEBFE04-6284-42A4-8393-61846B48210E}" presName="cycle" presStyleCnt="0"/>
      <dgm:spPr/>
    </dgm:pt>
    <dgm:pt modelId="{A08785D3-5399-42F9-8B57-A572DC1073AB}" type="pres">
      <dgm:prSet presAssocID="{2BEBFE04-6284-42A4-8393-61846B48210E}" presName="centerShape" presStyleCnt="0"/>
      <dgm:spPr/>
    </dgm:pt>
    <dgm:pt modelId="{FAFF5F13-A4E1-425A-9588-2E2CF4295310}" type="pres">
      <dgm:prSet presAssocID="{2BEBFE04-6284-42A4-8393-61846B48210E}" presName="connSite" presStyleLbl="node1" presStyleIdx="0" presStyleCnt="5"/>
      <dgm:spPr/>
    </dgm:pt>
    <dgm:pt modelId="{81BDFBAE-D561-430A-BF23-35C271D38DEC}" type="pres">
      <dgm:prSet presAssocID="{2BEBFE04-6284-42A4-8393-61846B48210E}" presName="visible" presStyleLbl="node1" presStyleIdx="0" presStyleCnt="5" custLinFactNeighborX="288" custLinFactNeighborY="-25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9F4F002-4ACE-4431-924D-66B0AD265B8C}" type="pres">
      <dgm:prSet presAssocID="{EF3F956B-AC36-4430-85B0-C49D597B5A06}" presName="Name25" presStyleLbl="parChTrans1D1" presStyleIdx="0" presStyleCnt="4"/>
      <dgm:spPr/>
      <dgm:t>
        <a:bodyPr/>
        <a:lstStyle/>
        <a:p>
          <a:endParaRPr lang="en-US"/>
        </a:p>
      </dgm:t>
    </dgm:pt>
    <dgm:pt modelId="{9EC2778D-2674-40CF-824D-4D80326A62FA}" type="pres">
      <dgm:prSet presAssocID="{DEF5E94F-256F-4EC3-BAD6-C05B72CB9141}" presName="node" presStyleCnt="0"/>
      <dgm:spPr/>
    </dgm:pt>
    <dgm:pt modelId="{C615D06E-BD8C-4428-831D-8DC33D184A65}" type="pres">
      <dgm:prSet presAssocID="{DEF5E94F-256F-4EC3-BAD6-C05B72CB914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AF596-7EF7-4DF8-AE0E-23AC4776122C}" type="pres">
      <dgm:prSet presAssocID="{DEF5E94F-256F-4EC3-BAD6-C05B72CB9141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B93EF-5544-434B-92DA-5C27B6C21A0D}" type="pres">
      <dgm:prSet presAssocID="{0B803A95-E13B-413E-A7F5-DFCE3F6F3B35}" presName="Name25" presStyleLbl="parChTrans1D1" presStyleIdx="1" presStyleCnt="4"/>
      <dgm:spPr/>
      <dgm:t>
        <a:bodyPr/>
        <a:lstStyle/>
        <a:p>
          <a:endParaRPr lang="en-US"/>
        </a:p>
      </dgm:t>
    </dgm:pt>
    <dgm:pt modelId="{37C3FEAF-B29D-431C-8426-5C898CF34988}" type="pres">
      <dgm:prSet presAssocID="{CED80752-76E2-49A9-AB91-D458994DDE00}" presName="node" presStyleCnt="0"/>
      <dgm:spPr/>
    </dgm:pt>
    <dgm:pt modelId="{B60B987D-6F24-4B42-BB97-7B9A0F168B26}" type="pres">
      <dgm:prSet presAssocID="{CED80752-76E2-49A9-AB91-D458994DDE00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B0353-1037-44D7-8ABB-658C48607A53}" type="pres">
      <dgm:prSet presAssocID="{CED80752-76E2-49A9-AB91-D458994DDE00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88AB4-3197-42A0-82D9-67DF324BC220}" type="pres">
      <dgm:prSet presAssocID="{14256AC1-8DC7-4127-84FB-12286D4D0A6A}" presName="Name25" presStyleLbl="parChTrans1D1" presStyleIdx="2" presStyleCnt="4"/>
      <dgm:spPr/>
      <dgm:t>
        <a:bodyPr/>
        <a:lstStyle/>
        <a:p>
          <a:endParaRPr lang="en-US"/>
        </a:p>
      </dgm:t>
    </dgm:pt>
    <dgm:pt modelId="{0B405AAD-6117-4109-8032-05B3F67CD721}" type="pres">
      <dgm:prSet presAssocID="{A9EDE8F3-C48F-4402-B434-1B85C27FECF3}" presName="node" presStyleCnt="0"/>
      <dgm:spPr/>
    </dgm:pt>
    <dgm:pt modelId="{E58EC664-4B93-4579-B1F1-8F7C26B08C7E}" type="pres">
      <dgm:prSet presAssocID="{A9EDE8F3-C48F-4402-B434-1B85C27FECF3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3E5D-E92D-4D1B-B64F-C4B7190585A7}" type="pres">
      <dgm:prSet presAssocID="{A9EDE8F3-C48F-4402-B434-1B85C27FECF3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40516-F787-4B55-B4FB-72A8C80B80FF}" type="pres">
      <dgm:prSet presAssocID="{B38EB5F2-513E-4626-BBB8-FF98C016FB72}" presName="Name25" presStyleLbl="parChTrans1D1" presStyleIdx="3" presStyleCnt="4"/>
      <dgm:spPr/>
      <dgm:t>
        <a:bodyPr/>
        <a:lstStyle/>
        <a:p>
          <a:endParaRPr lang="en-US"/>
        </a:p>
      </dgm:t>
    </dgm:pt>
    <dgm:pt modelId="{2A3BF24E-3061-4D5D-9F75-1EC3C93A1461}" type="pres">
      <dgm:prSet presAssocID="{0D79AD51-150B-4229-90EE-AFADF512644D}" presName="node" presStyleCnt="0"/>
      <dgm:spPr/>
    </dgm:pt>
    <dgm:pt modelId="{5044B4C2-EC76-472C-A1CE-12F962AF0537}" type="pres">
      <dgm:prSet presAssocID="{0D79AD51-150B-4229-90EE-AFADF512644D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454E3-7EC9-404B-B817-9F7F7FBC5203}" type="pres">
      <dgm:prSet presAssocID="{0D79AD51-150B-4229-90EE-AFADF512644D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DCC0E-F422-47C1-A176-0DFB3506F9C0}" srcId="{DEF5E94F-256F-4EC3-BAD6-C05B72CB9141}" destId="{7EABB5AC-F526-47ED-BC8D-9D2AD46A618A}" srcOrd="1" destOrd="0" parTransId="{2FDAE327-3424-4677-92FC-853D4DFD1DF8}" sibTransId="{853BC928-2D18-439E-BA7B-9D3BFBD98F98}"/>
    <dgm:cxn modelId="{81D119BC-6C64-40ED-8B87-E90D86F3FC28}" srcId="{0D79AD51-150B-4229-90EE-AFADF512644D}" destId="{307F450C-66A8-4558-8D65-3F727445E723}" srcOrd="1" destOrd="0" parTransId="{51409D2E-8BC8-4632-9E98-DA4B79FFD119}" sibTransId="{3F077E1D-BF3D-41ED-B781-2B70103B9E9E}"/>
    <dgm:cxn modelId="{2A508C6D-4BEC-44BE-8740-751EF9397A59}" type="presOf" srcId="{095CB91B-4FC6-490A-8768-B0B04B9E19B1}" destId="{918454E3-7EC9-404B-B817-9F7F7FBC5203}" srcOrd="0" destOrd="2" presId="urn:microsoft.com/office/officeart/2005/8/layout/radial2"/>
    <dgm:cxn modelId="{10621AD9-EEC9-4A01-A74F-56743613CA01}" type="presOf" srcId="{A9EDE8F3-C48F-4402-B434-1B85C27FECF3}" destId="{E58EC664-4B93-4579-B1F1-8F7C26B08C7E}" srcOrd="0" destOrd="0" presId="urn:microsoft.com/office/officeart/2005/8/layout/radial2"/>
    <dgm:cxn modelId="{3F7378D7-7D7D-4E8B-97C9-221FF27DFE5D}" type="presOf" srcId="{FBE1152A-0A24-4780-8F90-DDB7216B0F81}" destId="{3C1B0353-1037-44D7-8ABB-658C48607A53}" srcOrd="0" destOrd="1" presId="urn:microsoft.com/office/officeart/2005/8/layout/radial2"/>
    <dgm:cxn modelId="{F5BB9D88-0F80-45A0-85F3-26C54AF0876D}" srcId="{A9EDE8F3-C48F-4402-B434-1B85C27FECF3}" destId="{1BC2D7F2-A6D6-4D55-BE5D-0A65F5B0E8C5}" srcOrd="3" destOrd="0" parTransId="{589B82D1-939E-4D44-9E22-3E5302BB59E8}" sibTransId="{1E182C5D-61FD-425E-8179-9ECCCF7DBE25}"/>
    <dgm:cxn modelId="{4A055F3C-45B8-4F48-9D9F-CCCC79BB5E46}" srcId="{A9EDE8F3-C48F-4402-B434-1B85C27FECF3}" destId="{CCF103F4-CC10-4782-A36C-EB60448DE0B1}" srcOrd="0" destOrd="0" parTransId="{E578ADEE-3D44-4B40-9573-50B45F0F933C}" sibTransId="{0E056148-4116-40C1-9CAD-55F7848A42AD}"/>
    <dgm:cxn modelId="{30FB3D15-8A06-434C-8BC0-9204481D4650}" type="presOf" srcId="{FDFED784-5EF0-4038-B51F-3B7D562ACB0F}" destId="{69EAF596-7EF7-4DF8-AE0E-23AC4776122C}" srcOrd="0" destOrd="2" presId="urn:microsoft.com/office/officeart/2005/8/layout/radial2"/>
    <dgm:cxn modelId="{F0BC93D8-946C-4481-B10E-E1865FA31892}" type="presOf" srcId="{307F450C-66A8-4558-8D65-3F727445E723}" destId="{918454E3-7EC9-404B-B817-9F7F7FBC5203}" srcOrd="0" destOrd="1" presId="urn:microsoft.com/office/officeart/2005/8/layout/radial2"/>
    <dgm:cxn modelId="{6C6E0938-D434-4FD6-BEE4-E3A17E31F4D7}" srcId="{2BEBFE04-6284-42A4-8393-61846B48210E}" destId="{CED80752-76E2-49A9-AB91-D458994DDE00}" srcOrd="1" destOrd="0" parTransId="{0B803A95-E13B-413E-A7F5-DFCE3F6F3B35}" sibTransId="{72F87479-853A-4630-BC5B-7BE06DEE32B7}"/>
    <dgm:cxn modelId="{18FD0539-CDCD-4DAC-A233-8B9E6BC5317D}" type="presOf" srcId="{EF3F956B-AC36-4430-85B0-C49D597B5A06}" destId="{29F4F002-4ACE-4431-924D-66B0AD265B8C}" srcOrd="0" destOrd="0" presId="urn:microsoft.com/office/officeart/2005/8/layout/radial2"/>
    <dgm:cxn modelId="{427B52A7-5182-4CC1-8B62-D32C50498C20}" srcId="{0D79AD51-150B-4229-90EE-AFADF512644D}" destId="{095CB91B-4FC6-490A-8768-B0B04B9E19B1}" srcOrd="2" destOrd="0" parTransId="{C50BDA16-8A4D-4336-9745-94EDE0907D92}" sibTransId="{2085D2EB-D651-4AFB-A78C-8B9AC5EA55D3}"/>
    <dgm:cxn modelId="{8C77C873-79D0-42E4-B5FA-07C7FE52A844}" type="presOf" srcId="{866B64A6-7C4B-45BE-B7F1-A75988DF2430}" destId="{85573E5D-E92D-4D1B-B64F-C4B7190585A7}" srcOrd="0" destOrd="2" presId="urn:microsoft.com/office/officeart/2005/8/layout/radial2"/>
    <dgm:cxn modelId="{77A22DCA-B3EC-4566-92A7-BE78636C4115}" srcId="{A9EDE8F3-C48F-4402-B434-1B85C27FECF3}" destId="{16F9F878-F356-435A-B4F8-3F0EA83DCF0A}" srcOrd="4" destOrd="0" parTransId="{FDB2EB33-1815-4987-95D2-7ECF7F8BB99E}" sibTransId="{7EED6BA9-3761-4E83-96AA-EB2FEB6F93DC}"/>
    <dgm:cxn modelId="{AED50974-AF28-43F1-A845-A775B584D22C}" type="presOf" srcId="{7EABB5AC-F526-47ED-BC8D-9D2AD46A618A}" destId="{69EAF596-7EF7-4DF8-AE0E-23AC4776122C}" srcOrd="0" destOrd="1" presId="urn:microsoft.com/office/officeart/2005/8/layout/radial2"/>
    <dgm:cxn modelId="{686BA274-3A05-4666-9F80-03C1D97BADAB}" srcId="{CED80752-76E2-49A9-AB91-D458994DDE00}" destId="{FBE1152A-0A24-4780-8F90-DDB7216B0F81}" srcOrd="1" destOrd="0" parTransId="{DA03FE7C-B0FA-4322-BA04-C412726E121A}" sibTransId="{29EF1B15-61CF-4583-B1A1-069C074E79A3}"/>
    <dgm:cxn modelId="{1D32032C-7C35-41D1-8399-515107C3F50C}" type="presOf" srcId="{CED80752-76E2-49A9-AB91-D458994DDE00}" destId="{B60B987D-6F24-4B42-BB97-7B9A0F168B26}" srcOrd="0" destOrd="0" presId="urn:microsoft.com/office/officeart/2005/8/layout/radial2"/>
    <dgm:cxn modelId="{C738DBBF-25BE-48DB-9A12-41787C93F200}" type="presOf" srcId="{2BEBFE04-6284-42A4-8393-61846B48210E}" destId="{7F90FAE3-9CE9-4B05-B285-183154A42572}" srcOrd="0" destOrd="0" presId="urn:microsoft.com/office/officeart/2005/8/layout/radial2"/>
    <dgm:cxn modelId="{BA1D9584-AB49-449A-9EDB-B8E05BDE1F83}" srcId="{0D79AD51-150B-4229-90EE-AFADF512644D}" destId="{507E3D90-4D04-40EE-B0B3-0D28A00DA9B1}" srcOrd="0" destOrd="0" parTransId="{3E9CD8EF-238B-454B-91D7-F53683D42960}" sibTransId="{6145D961-18AB-4FE1-8246-8C160A2F5802}"/>
    <dgm:cxn modelId="{8AEF7CF0-16BE-4F6E-83C2-9F95677CDC0C}" srcId="{DEF5E94F-256F-4EC3-BAD6-C05B72CB9141}" destId="{5D200778-4704-45B0-A48D-E2E6F3771204}" srcOrd="0" destOrd="0" parTransId="{7751A0AC-A619-4511-AC9D-D490F4578D1A}" sibTransId="{517AA453-C803-4FBE-A144-90F363312002}"/>
    <dgm:cxn modelId="{AF72D75F-917B-4979-B922-64ABA839C8EC}" type="presOf" srcId="{5D200778-4704-45B0-A48D-E2E6F3771204}" destId="{69EAF596-7EF7-4DF8-AE0E-23AC4776122C}" srcOrd="0" destOrd="0" presId="urn:microsoft.com/office/officeart/2005/8/layout/radial2"/>
    <dgm:cxn modelId="{8DA89B55-AFAC-4227-9B52-4DD04900F84E}" type="presOf" srcId="{CCF103F4-CC10-4782-A36C-EB60448DE0B1}" destId="{85573E5D-E92D-4D1B-B64F-C4B7190585A7}" srcOrd="0" destOrd="0" presId="urn:microsoft.com/office/officeart/2005/8/layout/radial2"/>
    <dgm:cxn modelId="{82BBABC5-2E15-4009-8DDF-E5E754940293}" srcId="{DEF5E94F-256F-4EC3-BAD6-C05B72CB9141}" destId="{FDFED784-5EF0-4038-B51F-3B7D562ACB0F}" srcOrd="2" destOrd="0" parTransId="{20B9CFE1-7F4A-40E3-96A4-75B6C08F5AAA}" sibTransId="{007BEC38-61C5-452B-BEA0-ABB9FE3F3E54}"/>
    <dgm:cxn modelId="{57955E52-8CD5-446D-9785-2527250B8BB7}" type="presOf" srcId="{3593C845-26B2-4CB9-97D5-54FA7FDF0ACB}" destId="{3C1B0353-1037-44D7-8ABB-658C48607A53}" srcOrd="0" destOrd="0" presId="urn:microsoft.com/office/officeart/2005/8/layout/radial2"/>
    <dgm:cxn modelId="{12D8D457-4E95-4335-94CC-0E513FC85572}" type="presOf" srcId="{0B803A95-E13B-413E-A7F5-DFCE3F6F3B35}" destId="{A55B93EF-5544-434B-92DA-5C27B6C21A0D}" srcOrd="0" destOrd="0" presId="urn:microsoft.com/office/officeart/2005/8/layout/radial2"/>
    <dgm:cxn modelId="{0E556CD9-22F7-43C2-B168-A3C95551700F}" type="presOf" srcId="{14256AC1-8DC7-4127-84FB-12286D4D0A6A}" destId="{49288AB4-3197-42A0-82D9-67DF324BC220}" srcOrd="0" destOrd="0" presId="urn:microsoft.com/office/officeart/2005/8/layout/radial2"/>
    <dgm:cxn modelId="{9CE5B10E-2C5D-42E7-8B0C-1BA1387AD7F8}" type="presOf" srcId="{DEF5E94F-256F-4EC3-BAD6-C05B72CB9141}" destId="{C615D06E-BD8C-4428-831D-8DC33D184A65}" srcOrd="0" destOrd="0" presId="urn:microsoft.com/office/officeart/2005/8/layout/radial2"/>
    <dgm:cxn modelId="{2FAE0536-7F6B-4338-8C61-2ED3300F55FD}" srcId="{2BEBFE04-6284-42A4-8393-61846B48210E}" destId="{A9EDE8F3-C48F-4402-B434-1B85C27FECF3}" srcOrd="2" destOrd="0" parTransId="{14256AC1-8DC7-4127-84FB-12286D4D0A6A}" sibTransId="{BB398A1A-0A8F-43A5-B9C3-331E12EF9B71}"/>
    <dgm:cxn modelId="{EA6FC0AB-14A5-4F9C-B530-D911CB0697CB}" srcId="{2BEBFE04-6284-42A4-8393-61846B48210E}" destId="{DEF5E94F-256F-4EC3-BAD6-C05B72CB9141}" srcOrd="0" destOrd="0" parTransId="{EF3F956B-AC36-4430-85B0-C49D597B5A06}" sibTransId="{852DFA19-D13A-41D7-BEE9-2B0A10539266}"/>
    <dgm:cxn modelId="{87ADC07A-2875-4069-A5E7-1F3444F6EBB8}" type="presOf" srcId="{0D79AD51-150B-4229-90EE-AFADF512644D}" destId="{5044B4C2-EC76-472C-A1CE-12F962AF0537}" srcOrd="0" destOrd="0" presId="urn:microsoft.com/office/officeart/2005/8/layout/radial2"/>
    <dgm:cxn modelId="{496450EC-1C9B-4854-A27D-EDA7F1A7FD57}" type="presOf" srcId="{1BC2D7F2-A6D6-4D55-BE5D-0A65F5B0E8C5}" destId="{85573E5D-E92D-4D1B-B64F-C4B7190585A7}" srcOrd="0" destOrd="3" presId="urn:microsoft.com/office/officeart/2005/8/layout/radial2"/>
    <dgm:cxn modelId="{FFBC51AA-BBC7-4050-8D4F-DEDF5FC16D71}" srcId="{CED80752-76E2-49A9-AB91-D458994DDE00}" destId="{3593C845-26B2-4CB9-97D5-54FA7FDF0ACB}" srcOrd="0" destOrd="0" parTransId="{4CFA5D81-6298-4F37-9BC0-9B7B206B2D91}" sibTransId="{CE8FA1B1-E433-42CC-AC8C-6250C1EB41B2}"/>
    <dgm:cxn modelId="{39CBE778-EED5-4159-A70C-DBFB095984E8}" type="presOf" srcId="{507E3D90-4D04-40EE-B0B3-0D28A00DA9B1}" destId="{918454E3-7EC9-404B-B817-9F7F7FBC5203}" srcOrd="0" destOrd="0" presId="urn:microsoft.com/office/officeart/2005/8/layout/radial2"/>
    <dgm:cxn modelId="{AF96DFAB-DA75-4E60-9A1A-5262BCC53874}" type="presOf" srcId="{E57F63A9-B9CC-4446-8057-C7C760268F57}" destId="{85573E5D-E92D-4D1B-B64F-C4B7190585A7}" srcOrd="0" destOrd="1" presId="urn:microsoft.com/office/officeart/2005/8/layout/radial2"/>
    <dgm:cxn modelId="{0C62DB56-9D82-4D60-BE74-2DF299B65C80}" type="presOf" srcId="{B38EB5F2-513E-4626-BBB8-FF98C016FB72}" destId="{75540516-F787-4B55-B4FB-72A8C80B80FF}" srcOrd="0" destOrd="0" presId="urn:microsoft.com/office/officeart/2005/8/layout/radial2"/>
    <dgm:cxn modelId="{E901CF4C-8AE2-490E-A400-E8BB4123DCF4}" srcId="{A9EDE8F3-C48F-4402-B434-1B85C27FECF3}" destId="{866B64A6-7C4B-45BE-B7F1-A75988DF2430}" srcOrd="2" destOrd="0" parTransId="{4BC380E7-C355-4A7E-B078-F30CB5DD0E7A}" sibTransId="{AD10F7B5-E311-4ADC-A5A2-73AEB64DDAC8}"/>
    <dgm:cxn modelId="{30998384-6EAD-4981-9B17-A7148CB0FDE1}" srcId="{A9EDE8F3-C48F-4402-B434-1B85C27FECF3}" destId="{E57F63A9-B9CC-4446-8057-C7C760268F57}" srcOrd="1" destOrd="0" parTransId="{7002CA66-2B7B-41F3-B93A-7F1F28B3545A}" sibTransId="{5FF68173-C625-4FD7-95AA-0A757C256C57}"/>
    <dgm:cxn modelId="{458CB96F-F077-4080-9559-536E1931D2D0}" type="presOf" srcId="{16F9F878-F356-435A-B4F8-3F0EA83DCF0A}" destId="{85573E5D-E92D-4D1B-B64F-C4B7190585A7}" srcOrd="0" destOrd="4" presId="urn:microsoft.com/office/officeart/2005/8/layout/radial2"/>
    <dgm:cxn modelId="{DBFBA334-058B-4537-A05D-D315EF88C187}" srcId="{2BEBFE04-6284-42A4-8393-61846B48210E}" destId="{0D79AD51-150B-4229-90EE-AFADF512644D}" srcOrd="3" destOrd="0" parTransId="{B38EB5F2-513E-4626-BBB8-FF98C016FB72}" sibTransId="{97C16F66-B2CF-42D9-94FD-C513A18725F3}"/>
    <dgm:cxn modelId="{28DAC8D3-16BD-4EE5-8A3A-B438D7A2633A}" type="presParOf" srcId="{7F90FAE3-9CE9-4B05-B285-183154A42572}" destId="{15F375C6-F37B-4A13-B901-1C1E082B7D05}" srcOrd="0" destOrd="0" presId="urn:microsoft.com/office/officeart/2005/8/layout/radial2"/>
    <dgm:cxn modelId="{7D0D204A-4FCD-429D-8626-A478CDF65EB4}" type="presParOf" srcId="{15F375C6-F37B-4A13-B901-1C1E082B7D05}" destId="{A08785D3-5399-42F9-8B57-A572DC1073AB}" srcOrd="0" destOrd="0" presId="urn:microsoft.com/office/officeart/2005/8/layout/radial2"/>
    <dgm:cxn modelId="{CA78E2E8-4077-4FC8-A94A-10A82787F931}" type="presParOf" srcId="{A08785D3-5399-42F9-8B57-A572DC1073AB}" destId="{FAFF5F13-A4E1-425A-9588-2E2CF4295310}" srcOrd="0" destOrd="0" presId="urn:microsoft.com/office/officeart/2005/8/layout/radial2"/>
    <dgm:cxn modelId="{0D18A46D-25B8-40F3-989A-4B800A9E468D}" type="presParOf" srcId="{A08785D3-5399-42F9-8B57-A572DC1073AB}" destId="{81BDFBAE-D561-430A-BF23-35C271D38DEC}" srcOrd="1" destOrd="0" presId="urn:microsoft.com/office/officeart/2005/8/layout/radial2"/>
    <dgm:cxn modelId="{DE964304-48D8-42F4-9AE6-9EC173C3BF7D}" type="presParOf" srcId="{15F375C6-F37B-4A13-B901-1C1E082B7D05}" destId="{29F4F002-4ACE-4431-924D-66B0AD265B8C}" srcOrd="1" destOrd="0" presId="urn:microsoft.com/office/officeart/2005/8/layout/radial2"/>
    <dgm:cxn modelId="{89481D9E-DB26-4B05-9305-FEEBB428B7A5}" type="presParOf" srcId="{15F375C6-F37B-4A13-B901-1C1E082B7D05}" destId="{9EC2778D-2674-40CF-824D-4D80326A62FA}" srcOrd="2" destOrd="0" presId="urn:microsoft.com/office/officeart/2005/8/layout/radial2"/>
    <dgm:cxn modelId="{8F7C4D51-FFC8-4813-9BCE-99676538D29B}" type="presParOf" srcId="{9EC2778D-2674-40CF-824D-4D80326A62FA}" destId="{C615D06E-BD8C-4428-831D-8DC33D184A65}" srcOrd="0" destOrd="0" presId="urn:microsoft.com/office/officeart/2005/8/layout/radial2"/>
    <dgm:cxn modelId="{4EAB1B45-1236-43C9-95B5-6398CA835449}" type="presParOf" srcId="{9EC2778D-2674-40CF-824D-4D80326A62FA}" destId="{69EAF596-7EF7-4DF8-AE0E-23AC4776122C}" srcOrd="1" destOrd="0" presId="urn:microsoft.com/office/officeart/2005/8/layout/radial2"/>
    <dgm:cxn modelId="{D51159B3-69A2-4630-B3C4-80735B069AD7}" type="presParOf" srcId="{15F375C6-F37B-4A13-B901-1C1E082B7D05}" destId="{A55B93EF-5544-434B-92DA-5C27B6C21A0D}" srcOrd="3" destOrd="0" presId="urn:microsoft.com/office/officeart/2005/8/layout/radial2"/>
    <dgm:cxn modelId="{47BCB845-A674-45F6-BCDE-02C2DCA4E742}" type="presParOf" srcId="{15F375C6-F37B-4A13-B901-1C1E082B7D05}" destId="{37C3FEAF-B29D-431C-8426-5C898CF34988}" srcOrd="4" destOrd="0" presId="urn:microsoft.com/office/officeart/2005/8/layout/radial2"/>
    <dgm:cxn modelId="{8EAAF0B5-9DC4-4862-AD77-46E93D0495B8}" type="presParOf" srcId="{37C3FEAF-B29D-431C-8426-5C898CF34988}" destId="{B60B987D-6F24-4B42-BB97-7B9A0F168B26}" srcOrd="0" destOrd="0" presId="urn:microsoft.com/office/officeart/2005/8/layout/radial2"/>
    <dgm:cxn modelId="{917F8BED-4D71-4CD5-8A68-728135FB53E4}" type="presParOf" srcId="{37C3FEAF-B29D-431C-8426-5C898CF34988}" destId="{3C1B0353-1037-44D7-8ABB-658C48607A53}" srcOrd="1" destOrd="0" presId="urn:microsoft.com/office/officeart/2005/8/layout/radial2"/>
    <dgm:cxn modelId="{53CAFB18-9707-455D-B9C5-3233D6CB8057}" type="presParOf" srcId="{15F375C6-F37B-4A13-B901-1C1E082B7D05}" destId="{49288AB4-3197-42A0-82D9-67DF324BC220}" srcOrd="5" destOrd="0" presId="urn:microsoft.com/office/officeart/2005/8/layout/radial2"/>
    <dgm:cxn modelId="{1BACA42B-A8E8-4BEA-9B6E-1E6CA79FDAB5}" type="presParOf" srcId="{15F375C6-F37B-4A13-B901-1C1E082B7D05}" destId="{0B405AAD-6117-4109-8032-05B3F67CD721}" srcOrd="6" destOrd="0" presId="urn:microsoft.com/office/officeart/2005/8/layout/radial2"/>
    <dgm:cxn modelId="{B92F8C8F-B44B-4991-BC4B-430D2D091D97}" type="presParOf" srcId="{0B405AAD-6117-4109-8032-05B3F67CD721}" destId="{E58EC664-4B93-4579-B1F1-8F7C26B08C7E}" srcOrd="0" destOrd="0" presId="urn:microsoft.com/office/officeart/2005/8/layout/radial2"/>
    <dgm:cxn modelId="{4006B240-D1E4-49D4-9D9E-010A024752D5}" type="presParOf" srcId="{0B405AAD-6117-4109-8032-05B3F67CD721}" destId="{85573E5D-E92D-4D1B-B64F-C4B7190585A7}" srcOrd="1" destOrd="0" presId="urn:microsoft.com/office/officeart/2005/8/layout/radial2"/>
    <dgm:cxn modelId="{39C4EA62-A872-443A-B69E-CB9A3BE69542}" type="presParOf" srcId="{15F375C6-F37B-4A13-B901-1C1E082B7D05}" destId="{75540516-F787-4B55-B4FB-72A8C80B80FF}" srcOrd="7" destOrd="0" presId="urn:microsoft.com/office/officeart/2005/8/layout/radial2"/>
    <dgm:cxn modelId="{009F6A9C-8F0A-418A-AE7B-9541A6E717FA}" type="presParOf" srcId="{15F375C6-F37B-4A13-B901-1C1E082B7D05}" destId="{2A3BF24E-3061-4D5D-9F75-1EC3C93A1461}" srcOrd="8" destOrd="0" presId="urn:microsoft.com/office/officeart/2005/8/layout/radial2"/>
    <dgm:cxn modelId="{1A962EBA-20D7-456B-8FE0-6B7B4C38C600}" type="presParOf" srcId="{2A3BF24E-3061-4D5D-9F75-1EC3C93A1461}" destId="{5044B4C2-EC76-472C-A1CE-12F962AF0537}" srcOrd="0" destOrd="0" presId="urn:microsoft.com/office/officeart/2005/8/layout/radial2"/>
    <dgm:cxn modelId="{C0136282-EBFC-4318-A8EE-625FF25D30C8}" type="presParOf" srcId="{2A3BF24E-3061-4D5D-9F75-1EC3C93A1461}" destId="{918454E3-7EC9-404B-B817-9F7F7FBC52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40516-F787-4B55-B4FB-72A8C80B80FF}">
      <dsp:nvSpPr>
        <dsp:cNvPr id="0" name=""/>
        <dsp:cNvSpPr/>
      </dsp:nvSpPr>
      <dsp:spPr>
        <a:xfrm rot="3673426">
          <a:off x="1902484" y="2884453"/>
          <a:ext cx="7247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24706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88AB4-3197-42A0-82D9-67DF324BC220}">
      <dsp:nvSpPr>
        <dsp:cNvPr id="0" name=""/>
        <dsp:cNvSpPr/>
      </dsp:nvSpPr>
      <dsp:spPr>
        <a:xfrm rot="1307856">
          <a:off x="2323734" y="2327273"/>
          <a:ext cx="514423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514423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93EF-5544-434B-92DA-5C27B6C21A0D}">
      <dsp:nvSpPr>
        <dsp:cNvPr id="0" name=""/>
        <dsp:cNvSpPr/>
      </dsp:nvSpPr>
      <dsp:spPr>
        <a:xfrm rot="20292144">
          <a:off x="2323734" y="1689616"/>
          <a:ext cx="514423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514423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F002-4ACE-4431-924D-66B0AD265B8C}">
      <dsp:nvSpPr>
        <dsp:cNvPr id="0" name=""/>
        <dsp:cNvSpPr/>
      </dsp:nvSpPr>
      <dsp:spPr>
        <a:xfrm rot="17926574">
          <a:off x="1902484" y="1132437"/>
          <a:ext cx="7247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24706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FBAE-D561-430A-BF23-35C271D38DEC}">
      <dsp:nvSpPr>
        <dsp:cNvPr id="0" name=""/>
        <dsp:cNvSpPr/>
      </dsp:nvSpPr>
      <dsp:spPr>
        <a:xfrm>
          <a:off x="990597" y="1193805"/>
          <a:ext cx="1595437" cy="15954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5D06E-BD8C-4428-831D-8DC33D184A65}">
      <dsp:nvSpPr>
        <dsp:cNvPr id="0" name=""/>
        <dsp:cNvSpPr/>
      </dsp:nvSpPr>
      <dsp:spPr>
        <a:xfrm>
          <a:off x="2207675" y="397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Organization</a:t>
          </a:r>
          <a:endParaRPr lang="en-US" sz="900" kern="1200" dirty="0"/>
        </a:p>
      </dsp:txBody>
      <dsp:txXfrm>
        <a:off x="2338472" y="131194"/>
        <a:ext cx="631543" cy="631543"/>
      </dsp:txXfrm>
    </dsp:sp>
    <dsp:sp modelId="{69EAF596-7EF7-4DF8-AE0E-23AC4776122C}">
      <dsp:nvSpPr>
        <dsp:cNvPr id="0" name=""/>
        <dsp:cNvSpPr/>
      </dsp:nvSpPr>
      <dsp:spPr>
        <a:xfrm>
          <a:off x="3190127" y="397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Able to find things quickly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Don’t lose anything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Keep yourself on track, finish what you start</a:t>
          </a:r>
          <a:endParaRPr lang="en-US" sz="800" kern="1200" dirty="0" smtClean="0"/>
        </a:p>
      </dsp:txBody>
      <dsp:txXfrm>
        <a:off x="3190127" y="397"/>
        <a:ext cx="1339706" cy="893137"/>
      </dsp:txXfrm>
    </dsp:sp>
    <dsp:sp modelId="{B60B987D-6F24-4B42-BB97-7B9A0F168B26}">
      <dsp:nvSpPr>
        <dsp:cNvPr id="0" name=""/>
        <dsp:cNvSpPr/>
      </dsp:nvSpPr>
      <dsp:spPr>
        <a:xfrm>
          <a:off x="2787838" y="1005268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Precision</a:t>
          </a:r>
          <a:endParaRPr lang="en-US" sz="900" kern="1200" dirty="0"/>
        </a:p>
      </dsp:txBody>
      <dsp:txXfrm>
        <a:off x="2918635" y="1136065"/>
        <a:ext cx="631543" cy="631543"/>
      </dsp:txXfrm>
    </dsp:sp>
    <dsp:sp modelId="{3C1B0353-1037-44D7-8ABB-658C48607A53}">
      <dsp:nvSpPr>
        <dsp:cNvPr id="0" name=""/>
        <dsp:cNvSpPr/>
      </dsp:nvSpPr>
      <dsp:spPr>
        <a:xfrm>
          <a:off x="3770290" y="1005268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Attention to detail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Quality work all the time</a:t>
          </a:r>
          <a:endParaRPr lang="en-US" sz="800" kern="1200" dirty="0" smtClean="0"/>
        </a:p>
      </dsp:txBody>
      <dsp:txXfrm>
        <a:off x="3770290" y="1005268"/>
        <a:ext cx="1339706" cy="893137"/>
      </dsp:txXfrm>
    </dsp:sp>
    <dsp:sp modelId="{E58EC664-4B93-4579-B1F1-8F7C26B08C7E}">
      <dsp:nvSpPr>
        <dsp:cNvPr id="0" name=""/>
        <dsp:cNvSpPr/>
      </dsp:nvSpPr>
      <dsp:spPr>
        <a:xfrm>
          <a:off x="2787838" y="2165593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Teamwork</a:t>
          </a:r>
          <a:endParaRPr lang="en-US" sz="900" kern="1200" dirty="0"/>
        </a:p>
      </dsp:txBody>
      <dsp:txXfrm>
        <a:off x="2918635" y="2296390"/>
        <a:ext cx="631543" cy="631543"/>
      </dsp:txXfrm>
    </dsp:sp>
    <dsp:sp modelId="{85573E5D-E92D-4D1B-B64F-C4B7190585A7}">
      <dsp:nvSpPr>
        <dsp:cNvPr id="0" name=""/>
        <dsp:cNvSpPr/>
      </dsp:nvSpPr>
      <dsp:spPr>
        <a:xfrm>
          <a:off x="3770290" y="2165593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Leadership skills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Bring out the best in others, 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Make others feel valued and respected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divide up work efficiently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Communication </a:t>
          </a:r>
          <a:endParaRPr lang="en-US" sz="800" kern="1200" dirty="0" smtClean="0"/>
        </a:p>
      </dsp:txBody>
      <dsp:txXfrm>
        <a:off x="3770290" y="2165593"/>
        <a:ext cx="1339706" cy="893137"/>
      </dsp:txXfrm>
    </dsp:sp>
    <dsp:sp modelId="{5044B4C2-EC76-472C-A1CE-12F962AF0537}">
      <dsp:nvSpPr>
        <dsp:cNvPr id="0" name=""/>
        <dsp:cNvSpPr/>
      </dsp:nvSpPr>
      <dsp:spPr>
        <a:xfrm>
          <a:off x="2207675" y="3170464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Problem solving and creativity</a:t>
          </a:r>
          <a:endParaRPr lang="en-US" sz="900" kern="1200" dirty="0"/>
        </a:p>
      </dsp:txBody>
      <dsp:txXfrm>
        <a:off x="2338472" y="3301261"/>
        <a:ext cx="631543" cy="631543"/>
      </dsp:txXfrm>
    </dsp:sp>
    <dsp:sp modelId="{918454E3-7EC9-404B-B817-9F7F7FBC5203}">
      <dsp:nvSpPr>
        <dsp:cNvPr id="0" name=""/>
        <dsp:cNvSpPr/>
      </dsp:nvSpPr>
      <dsp:spPr>
        <a:xfrm>
          <a:off x="3190127" y="3170464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smtClean="0"/>
            <a:t>Never get stuck, never give up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Ask good questions, find good answers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smtClean="0"/>
            <a:t>Always look for a better way</a:t>
          </a:r>
          <a:endParaRPr lang="en-US" sz="800" kern="1200" dirty="0" smtClean="0"/>
        </a:p>
      </dsp:txBody>
      <dsp:txXfrm>
        <a:off x="3190127" y="3170464"/>
        <a:ext cx="1339706" cy="89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2E1431-A39C-4F35-BC9D-03EBC6EE64F6}" type="datetimeFigureOut">
              <a:rPr lang="en-US" smtClean="0"/>
              <a:t>1/3/17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9087"/>
            <a:ext cx="7543800" cy="2593975"/>
          </a:xfrm>
        </p:spPr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543550"/>
            <a:ext cx="6461760" cy="1066800"/>
          </a:xfrm>
        </p:spPr>
        <p:txBody>
          <a:bodyPr/>
          <a:lstStyle/>
          <a:p>
            <a:r>
              <a:rPr lang="en-US" dirty="0" smtClean="0"/>
              <a:t>And visualization</a:t>
            </a:r>
            <a:endParaRPr lang="en-US" dirty="0"/>
          </a:p>
        </p:txBody>
      </p:sp>
      <p:pic>
        <p:nvPicPr>
          <p:cNvPr id="4" name="Picture 3" descr="Work is slow in the Summer so I decided to host a picnic party for th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819400" cy="1879600"/>
          </a:xfrm>
          <a:prstGeom prst="rect">
            <a:avLst/>
          </a:prstGeom>
        </p:spPr>
      </p:pic>
      <p:pic>
        <p:nvPicPr>
          <p:cNvPr id="3074" name="Picture 2" descr="H2Pad manufacturing Pro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708712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45217"/>
            <a:ext cx="2738437" cy="17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7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Skills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Teamwork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Attitude</a:t>
            </a:r>
          </a:p>
          <a:p>
            <a:endParaRPr lang="en-US" dirty="0"/>
          </a:p>
          <a:p>
            <a:r>
              <a:rPr lang="en-US" dirty="0" smtClean="0"/>
              <a:t>The sum of the individual team members capabilities = the strength of the team.</a:t>
            </a:r>
            <a:endParaRPr lang="en-US" dirty="0"/>
          </a:p>
          <a:p>
            <a:r>
              <a:rPr lang="en-US" dirty="0" smtClean="0"/>
              <a:t>What’s the strength of our human capital to join today’s team?</a:t>
            </a:r>
            <a:endParaRPr lang="en-US" dirty="0"/>
          </a:p>
        </p:txBody>
      </p:sp>
      <p:pic>
        <p:nvPicPr>
          <p:cNvPr id="11266" name="Picture 2" descr="http://3.bp.blogspot.com/-YlABjk-8G8I/UTBxkUXrUII/AAAAAAAABho/RtIaGBNSih8/s1600/TEAM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220644" y="667024"/>
            <a:ext cx="2814310" cy="2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lolpix.com/_pics/Funny_Pictures_162/Funny_Pictures_16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01056" y="4598452"/>
            <a:ext cx="2427882" cy="19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funny-pics.co/wp-content/uploads/Team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00">
            <a:off x="2948221" y="5112537"/>
            <a:ext cx="1571298" cy="15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soft skills are in demand?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Able to find things quickly</a:t>
            </a:r>
          </a:p>
          <a:p>
            <a:pPr lvl="1"/>
            <a:r>
              <a:rPr lang="en-US" dirty="0" smtClean="0"/>
              <a:t>Don’t lose anything</a:t>
            </a:r>
          </a:p>
          <a:p>
            <a:pPr lvl="1"/>
            <a:r>
              <a:rPr lang="en-US" dirty="0" smtClean="0"/>
              <a:t>Keep yourself on track, finish what you start</a:t>
            </a:r>
          </a:p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Attention to detail</a:t>
            </a:r>
          </a:p>
          <a:p>
            <a:pPr lvl="1"/>
            <a:r>
              <a:rPr lang="en-US" dirty="0" smtClean="0"/>
              <a:t>Quality work all the time</a:t>
            </a:r>
          </a:p>
          <a:p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Leadership skills</a:t>
            </a:r>
          </a:p>
          <a:p>
            <a:pPr lvl="1"/>
            <a:r>
              <a:rPr lang="en-US" dirty="0" smtClean="0"/>
              <a:t>Bring out the best in others, </a:t>
            </a:r>
          </a:p>
          <a:p>
            <a:pPr lvl="1"/>
            <a:r>
              <a:rPr lang="en-US" dirty="0" smtClean="0"/>
              <a:t>Make others feel valued and respected</a:t>
            </a:r>
          </a:p>
          <a:p>
            <a:pPr lvl="1"/>
            <a:r>
              <a:rPr lang="en-US" dirty="0"/>
              <a:t>divide up </a:t>
            </a:r>
            <a:r>
              <a:rPr lang="en-US" dirty="0" smtClean="0"/>
              <a:t>work efficiently</a:t>
            </a:r>
          </a:p>
          <a:p>
            <a:pPr lvl="1"/>
            <a:r>
              <a:rPr lang="en-US" dirty="0" smtClean="0"/>
              <a:t>Communication 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nationalsoftskills.org/wp-content/uploads/2015/02/Soft-Skills-Pyram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3266"/>
            <a:ext cx="3534352" cy="22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2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soft skills are in demand?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&amp; creativity</a:t>
            </a:r>
          </a:p>
          <a:p>
            <a:pPr lvl="1"/>
            <a:r>
              <a:rPr lang="en-US" dirty="0" smtClean="0"/>
              <a:t>Never get stuck, never give up</a:t>
            </a:r>
          </a:p>
          <a:p>
            <a:pPr lvl="1"/>
            <a:r>
              <a:rPr lang="en-US" dirty="0" smtClean="0"/>
              <a:t>Ask good questions, find good answers</a:t>
            </a:r>
          </a:p>
          <a:p>
            <a:pPr lvl="1"/>
            <a:r>
              <a:rPr lang="en-US" dirty="0" smtClean="0"/>
              <a:t>Always look for a better way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gviservicelearning.com/wp-content/uploads/2016/03/soft-skill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67000"/>
            <a:ext cx="5667375" cy="31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diagram can make a presentation more interesting and informative.</a:t>
            </a:r>
          </a:p>
          <a:p>
            <a:endParaRPr lang="en-US" dirty="0"/>
          </a:p>
          <a:p>
            <a:r>
              <a:rPr lang="en-US" dirty="0" smtClean="0"/>
              <a:t>Create a visual diagram showing at least 3 steps in the manufacturing process for your item.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7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US" dirty="0" smtClean="0"/>
              <a:t>Create a visualization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4612508"/>
              </p:ext>
            </p:extLst>
          </p:nvPr>
        </p:nvGraphicFramePr>
        <p:xfrm>
          <a:off x="2895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831" y="324793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ASSIGNMENT:</a:t>
            </a:r>
          </a:p>
          <a:p>
            <a:r>
              <a:rPr lang="en-US" dirty="0" smtClean="0"/>
              <a:t>PowerPoint </a:t>
            </a:r>
            <a:r>
              <a:rPr lang="en-US" dirty="0" smtClean="0"/>
              <a:t>insert smart art.</a:t>
            </a:r>
          </a:p>
          <a:p>
            <a:r>
              <a:rPr lang="en-US" dirty="0" smtClean="0"/>
              <a:t>Add pictures.</a:t>
            </a:r>
          </a:p>
          <a:p>
            <a:r>
              <a:rPr lang="en-US" dirty="0" smtClean="0"/>
              <a:t>Print it out and keep it in your folder.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0625" t="28906" r="21875" b="36719"/>
          <a:stretch/>
        </p:blipFill>
        <p:spPr>
          <a:xfrm>
            <a:off x="262085" y="4710389"/>
            <a:ext cx="3743030" cy="17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4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Am I really finished?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Can you proudly say that this is a </a:t>
            </a:r>
            <a:r>
              <a:rPr lang="en-US" sz="2400" b="1" dirty="0" smtClean="0">
                <a:latin typeface="Algerian" panose="04020705040A02060702" pitchFamily="82" charset="0"/>
              </a:rPr>
              <a:t>quality</a:t>
            </a:r>
            <a:r>
              <a:rPr lang="en-US" sz="2400" b="1" dirty="0" smtClean="0"/>
              <a:t> product?</a:t>
            </a:r>
          </a:p>
          <a:p>
            <a:pPr lvl="1"/>
            <a:r>
              <a:rPr lang="en-US" sz="2400" dirty="0" smtClean="0"/>
              <a:t>Is there anything you can </a:t>
            </a:r>
            <a:r>
              <a:rPr lang="en-US" sz="2400" dirty="0" smtClean="0">
                <a:latin typeface="Algerian" panose="04020705040A02060702" pitchFamily="82" charset="0"/>
              </a:rPr>
              <a:t>improve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Did you do the bare minimum or did you go </a:t>
            </a:r>
            <a:r>
              <a:rPr lang="en-US" sz="2400" dirty="0" smtClean="0">
                <a:latin typeface="Algerian" panose="04020705040A02060702" pitchFamily="82" charset="0"/>
              </a:rPr>
              <a:t>above and beyond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Did you </a:t>
            </a:r>
            <a:r>
              <a:rPr lang="en-US" sz="2400" b="1" dirty="0" smtClean="0">
                <a:latin typeface="Algerian" panose="04020705040A02060702" pitchFamily="82" charset="0"/>
              </a:rPr>
              <a:t>double check details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400" dirty="0" smtClean="0"/>
              <a:t>Is your name on it?</a:t>
            </a:r>
          </a:p>
          <a:p>
            <a:pPr lvl="1"/>
            <a:r>
              <a:rPr lang="en-US" sz="2400" dirty="0" smtClean="0"/>
              <a:t>Did you cite your sources?</a:t>
            </a:r>
          </a:p>
          <a:p>
            <a:pPr lvl="1"/>
            <a:r>
              <a:rPr lang="en-US" sz="2400" dirty="0" smtClean="0"/>
              <a:t>Did you follow all the directions?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16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9593</TotalTime>
  <Words>315</Words>
  <Application>Microsoft Macintosh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Calibri</vt:lpstr>
      <vt:lpstr>Cambria</vt:lpstr>
      <vt:lpstr>Arial</vt:lpstr>
      <vt:lpstr>Adjacency</vt:lpstr>
      <vt:lpstr>Problem Solving</vt:lpstr>
      <vt:lpstr>Soft Skills Essential</vt:lpstr>
      <vt:lpstr>What soft skills are in demand?</vt:lpstr>
      <vt:lpstr>What soft skills are in demand?</vt:lpstr>
      <vt:lpstr>Visual Organizers</vt:lpstr>
      <vt:lpstr>Visualize a process</vt:lpstr>
      <vt:lpstr>Am I really finished?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Hudson</dc:creator>
  <cp:lastModifiedBy>O'Grady-Cunniff, Dianne (CCPS)</cp:lastModifiedBy>
  <cp:revision>99</cp:revision>
  <cp:lastPrinted>2015-05-16T19:01:39Z</cp:lastPrinted>
  <dcterms:created xsi:type="dcterms:W3CDTF">2015-03-28T18:28:25Z</dcterms:created>
  <dcterms:modified xsi:type="dcterms:W3CDTF">2017-01-04T01:34:31Z</dcterms:modified>
</cp:coreProperties>
</file>