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4121-F85F-5F44-9E36-79F8A89C198D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AFE5-00BD-B341-B934-0E3FCDE8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For-Each loop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delightful shortcut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use for-each?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29669" cy="4351338"/>
          </a:xfrm>
        </p:spPr>
        <p:txBody>
          <a:bodyPr/>
          <a:lstStyle/>
          <a:p>
            <a:r>
              <a:rPr lang="en-US" dirty="0" smtClean="0"/>
              <a:t>To access every element in a collection</a:t>
            </a:r>
          </a:p>
          <a:p>
            <a:r>
              <a:rPr lang="en-US" dirty="0" smtClean="0"/>
              <a:t>NOT if you plan to remove or replace anything!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73" y="1825625"/>
            <a:ext cx="2826462" cy="44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(</a:t>
            </a:r>
            <a:r>
              <a:rPr lang="en-US" dirty="0" err="1" smtClean="0">
                <a:solidFill>
                  <a:srgbClr val="FF0000"/>
                </a:solidFill>
              </a:rPr>
              <a:t>SomeType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var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  <a:r>
              <a:rPr lang="en-US" dirty="0" smtClean="0"/>
              <a:t>){</a:t>
            </a:r>
          </a:p>
          <a:p>
            <a:pPr marL="0" indent="0">
              <a:buNone/>
            </a:pPr>
            <a:r>
              <a:rPr lang="en-US" dirty="0" smtClean="0"/>
              <a:t>     // the variable </a:t>
            </a:r>
            <a:r>
              <a:rPr lang="en-US" dirty="0" err="1" smtClean="0"/>
              <a:t>var</a:t>
            </a:r>
            <a:r>
              <a:rPr lang="en-US" dirty="0" smtClean="0"/>
              <a:t> represents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// each item in the collection one at a time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SomeType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any type of Object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  <a:r>
              <a:rPr lang="en-US" dirty="0" smtClean="0"/>
              <a:t> could be an array, </a:t>
            </a:r>
            <a:r>
              <a:rPr lang="en-US" dirty="0" err="1" smtClean="0"/>
              <a:t>ArrayList</a:t>
            </a:r>
            <a:r>
              <a:rPr lang="en-US" dirty="0" smtClean="0"/>
              <a:t>, set, queue,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825625"/>
            <a:ext cx="667820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Given:</a:t>
            </a:r>
          </a:p>
          <a:p>
            <a:pPr marL="0" indent="0">
              <a:buNone/>
            </a:pPr>
            <a:r>
              <a:rPr lang="en-US" dirty="0" smtClean="0"/>
              <a:t>String[] </a:t>
            </a:r>
            <a:r>
              <a:rPr lang="en-US" dirty="0" err="1" smtClean="0"/>
              <a:t>saWords</a:t>
            </a:r>
            <a:r>
              <a:rPr lang="en-US" dirty="0" smtClean="0"/>
              <a:t> = {“apple”, “banana”, “coconut”, “durian”, “fig”};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“normal” for loop		                 for-each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or(</a:t>
            </a:r>
            <a:r>
              <a:rPr lang="en-US" dirty="0" err="1" smtClean="0"/>
              <a:t>int</a:t>
            </a:r>
            <a:r>
              <a:rPr lang="en-US" dirty="0" smtClean="0"/>
              <a:t> f=0;f&lt;</a:t>
            </a:r>
            <a:r>
              <a:rPr lang="en-US" dirty="0" err="1" smtClean="0"/>
              <a:t>saWords.length</a:t>
            </a:r>
            <a:r>
              <a:rPr lang="en-US" dirty="0" smtClean="0"/>
              <a:t>; f++)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saWords</a:t>
            </a:r>
            <a:r>
              <a:rPr lang="en-US" dirty="0" smtClean="0"/>
              <a:t>[f]);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965" y="303027"/>
            <a:ext cx="2854618" cy="2775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747" y="4304491"/>
            <a:ext cx="346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smtClean="0">
                <a:solidFill>
                  <a:srgbClr val="FF0000"/>
                </a:solidFill>
              </a:rPr>
              <a:t>or</a:t>
            </a:r>
            <a:r>
              <a:rPr lang="en-US" sz="2400" dirty="0" smtClean="0">
                <a:solidFill>
                  <a:srgbClr val="FF0000"/>
                </a:solidFill>
              </a:rPr>
              <a:t>( fruit: </a:t>
            </a:r>
            <a:r>
              <a:rPr lang="en-US" sz="2400" dirty="0" err="1" smtClean="0">
                <a:solidFill>
                  <a:srgbClr val="FF0000"/>
                </a:solidFill>
              </a:rPr>
              <a:t>saWords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System.out.println</a:t>
            </a:r>
            <a:r>
              <a:rPr lang="en-US" sz="2400" dirty="0" smtClean="0">
                <a:solidFill>
                  <a:srgbClr val="FF0000"/>
                </a:solidFill>
              </a:rPr>
              <a:t>(fruit);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1825625"/>
            <a:ext cx="83640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Given: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[] </a:t>
            </a:r>
            <a:r>
              <a:rPr lang="en-US" dirty="0" err="1" smtClean="0"/>
              <a:t>naNums</a:t>
            </a:r>
            <a:r>
              <a:rPr lang="en-US" dirty="0" smtClean="0"/>
              <a:t> = {45,62,-7,17,23};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“normal” for loop				for-each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nTemp:naNums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nTemp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3926541"/>
            <a:ext cx="450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</a:t>
            </a:r>
            <a:r>
              <a:rPr lang="en-US" sz="2400" smtClean="0">
                <a:solidFill>
                  <a:srgbClr val="FF0000"/>
                </a:solidFill>
              </a:rPr>
              <a:t>or(</a:t>
            </a:r>
            <a:r>
              <a:rPr lang="en-US" sz="2400" dirty="0" err="1" smtClean="0">
                <a:solidFill>
                  <a:srgbClr val="FF0000"/>
                </a:solidFill>
              </a:rPr>
              <a:t>int</a:t>
            </a:r>
            <a:r>
              <a:rPr lang="en-US" sz="2400" dirty="0" smtClean="0">
                <a:solidFill>
                  <a:srgbClr val="FF0000"/>
                </a:solidFill>
              </a:rPr>
              <a:t> n=0;n&lt;</a:t>
            </a:r>
            <a:r>
              <a:rPr lang="en-US" sz="2400" dirty="0" err="1" smtClean="0">
                <a:solidFill>
                  <a:srgbClr val="FF0000"/>
                </a:solidFill>
              </a:rPr>
              <a:t>naNums.length;n</a:t>
            </a:r>
            <a:r>
              <a:rPr lang="en-US" sz="2400" dirty="0" smtClean="0">
                <a:solidFill>
                  <a:srgbClr val="FF0000"/>
                </a:solidFill>
              </a:rPr>
              <a:t>++)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System.out.println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naNums</a:t>
            </a:r>
            <a:r>
              <a:rPr lang="en-US" sz="2400" dirty="0" smtClean="0">
                <a:solidFill>
                  <a:srgbClr val="FF0000"/>
                </a:solidFill>
              </a:rPr>
              <a:t>[n]);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5" y="1825625"/>
            <a:ext cx="8619565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ArrayList</a:t>
            </a:r>
            <a:r>
              <a:rPr lang="en-US" dirty="0" smtClean="0"/>
              <a:t>&lt;String&gt; </a:t>
            </a:r>
            <a:r>
              <a:rPr lang="en-US" dirty="0" err="1" smtClean="0"/>
              <a:t>aBunch</a:t>
            </a:r>
            <a:r>
              <a:rPr lang="en-US" dirty="0" smtClean="0"/>
              <a:t> = new </a:t>
            </a:r>
            <a:r>
              <a:rPr lang="en-US" dirty="0" err="1" smtClean="0"/>
              <a:t>ArrayList</a:t>
            </a:r>
            <a:r>
              <a:rPr lang="en-US" dirty="0" smtClean="0"/>
              <a:t>&lt;String&gt;();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aBunch.add</a:t>
            </a:r>
            <a:r>
              <a:rPr lang="en-US" dirty="0" smtClean="0"/>
              <a:t>(“dog”);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aBunch.add</a:t>
            </a:r>
            <a:r>
              <a:rPr lang="en-US" dirty="0" smtClean="0"/>
              <a:t>(“cat”);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aBunch.add</a:t>
            </a:r>
            <a:r>
              <a:rPr lang="en-US" dirty="0" smtClean="0"/>
              <a:t>(“bird”);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aBunch.add</a:t>
            </a:r>
            <a:r>
              <a:rPr lang="en-US" dirty="0" smtClean="0"/>
              <a:t>(“rat”);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</a:t>
            </a:r>
            <a:r>
              <a:rPr lang="en-US" dirty="0" smtClean="0"/>
              <a:t>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=0;nI&lt;</a:t>
            </a:r>
            <a:r>
              <a:rPr lang="en-US" dirty="0" err="1" smtClean="0"/>
              <a:t>aBunch.size</a:t>
            </a:r>
            <a:r>
              <a:rPr lang="en-US" dirty="0" smtClean="0"/>
              <a:t>();</a:t>
            </a:r>
            <a:r>
              <a:rPr lang="en-US" dirty="0" err="1" smtClean="0"/>
              <a:t>nI</a:t>
            </a:r>
            <a:r>
              <a:rPr lang="en-US" dirty="0" smtClean="0"/>
              <a:t>++)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aBunch.get</a:t>
            </a:r>
            <a:r>
              <a:rPr lang="en-US" dirty="0" smtClean="0"/>
              <a:t>(</a:t>
            </a:r>
            <a:r>
              <a:rPr lang="en-US" dirty="0" err="1" smtClean="0"/>
              <a:t>nI</a:t>
            </a:r>
            <a:r>
              <a:rPr lang="en-US" dirty="0" smtClean="0"/>
              <a:t>));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353" y="5699909"/>
            <a:ext cx="3563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smtClean="0">
                <a:solidFill>
                  <a:srgbClr val="FF0000"/>
                </a:solidFill>
              </a:rPr>
              <a:t>or(String </a:t>
            </a:r>
            <a:r>
              <a:rPr lang="en-US" sz="2800" dirty="0" err="1" smtClean="0">
                <a:solidFill>
                  <a:srgbClr val="FF0000"/>
                </a:solidFill>
              </a:rPr>
              <a:t>s:aBunch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System.out.println</a:t>
            </a:r>
            <a:r>
              <a:rPr lang="en-US" sz="2800" dirty="0" smtClean="0">
                <a:solidFill>
                  <a:srgbClr val="FF0000"/>
                </a:solidFill>
              </a:rPr>
              <a:t>(a);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an </a:t>
            </a:r>
            <a:r>
              <a:rPr lang="en-US" dirty="0" err="1" smtClean="0"/>
              <a:t>ArrayList</a:t>
            </a:r>
            <a:r>
              <a:rPr lang="en-US" dirty="0" smtClean="0"/>
              <a:t> you can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values while iterating</a:t>
            </a:r>
          </a:p>
          <a:p>
            <a:r>
              <a:rPr lang="en-US" dirty="0" smtClean="0"/>
              <a:t>Traverse 2 structures at once</a:t>
            </a:r>
          </a:p>
          <a:p>
            <a:r>
              <a:rPr lang="en-US" dirty="0" smtClean="0"/>
              <a:t>Access more than 1 element at a time</a:t>
            </a:r>
          </a:p>
          <a:p>
            <a:r>
              <a:rPr lang="en-US" dirty="0" smtClean="0"/>
              <a:t>It always goes from beginning to 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 the </a:t>
            </a:r>
            <a:r>
              <a:rPr lang="en-US" dirty="0" err="1" smtClean="0"/>
              <a:t>daNums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7329"/>
            <a:ext cx="7886700" cy="3339634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</a:t>
            </a:r>
            <a:r>
              <a:rPr lang="en-US" smtClean="0"/>
              <a:t>( </a:t>
            </a:r>
            <a:r>
              <a:rPr lang="en-US" smtClean="0"/>
              <a:t>double </a:t>
            </a:r>
            <a:r>
              <a:rPr lang="en-US" dirty="0" smtClean="0"/>
              <a:t>d: </a:t>
            </a:r>
            <a:r>
              <a:rPr lang="en-US" dirty="0" err="1" smtClean="0"/>
              <a:t>daNums</a:t>
            </a:r>
            <a:r>
              <a:rPr lang="en-US" dirty="0" smtClean="0"/>
              <a:t>){</a:t>
            </a:r>
          </a:p>
          <a:p>
            <a:r>
              <a:rPr lang="en-US" dirty="0" err="1" smtClean="0"/>
              <a:t>System.out.println</a:t>
            </a:r>
            <a:r>
              <a:rPr lang="en-US" dirty="0" smtClean="0"/>
              <a:t>(d);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 the </a:t>
            </a:r>
            <a:r>
              <a:rPr lang="en-US" dirty="0" err="1" smtClean="0"/>
              <a:t>humanoidCryptids</a:t>
            </a:r>
            <a:r>
              <a:rPr lang="en-US" dirty="0" smtClean="0"/>
              <a:t> </a:t>
            </a:r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77671"/>
            <a:ext cx="7886700" cy="3299292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or(String h: </a:t>
            </a:r>
            <a:r>
              <a:rPr lang="en-US" dirty="0" err="1" smtClean="0"/>
              <a:t>humanoidCryptids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System.out.println</a:t>
            </a:r>
            <a:r>
              <a:rPr lang="en-US" dirty="0" smtClean="0"/>
              <a:t>(h);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232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Java For-Each loop</vt:lpstr>
      <vt:lpstr>When should you use for-each?</vt:lpstr>
      <vt:lpstr>General form</vt:lpstr>
      <vt:lpstr>Example 1</vt:lpstr>
      <vt:lpstr>Example 2</vt:lpstr>
      <vt:lpstr>Example 3</vt:lpstr>
      <vt:lpstr>With an ArrayList you can NOT</vt:lpstr>
      <vt:lpstr>Iterate the daNums array</vt:lpstr>
      <vt:lpstr>Iterate the humanoidCryptids ArrayList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For-Each loop</dc:title>
  <dc:creator>O'Grady-Cunniff, Dianne (CCPS)</dc:creator>
  <cp:lastModifiedBy>O'Grady-Cunniff, Dianne (CCPS)</cp:lastModifiedBy>
  <cp:revision>7</cp:revision>
  <dcterms:created xsi:type="dcterms:W3CDTF">2018-01-13T20:08:17Z</dcterms:created>
  <dcterms:modified xsi:type="dcterms:W3CDTF">2018-01-15T20:29:28Z</dcterms:modified>
</cp:coreProperties>
</file>